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6"/>
  </p:handoutMasterIdLst>
  <p:sldIdLst>
    <p:sldId id="256" r:id="rId2"/>
    <p:sldId id="257" r:id="rId3"/>
    <p:sldId id="258" r:id="rId4"/>
    <p:sldId id="259" r:id="rId5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21" tIns="45661" rIns="91321" bIns="45661" numCol="1" anchor="t" anchorCtr="0" compatLnSpc="1">
            <a:prstTxWarp prst="textNoShape">
              <a:avLst/>
            </a:prstTxWarp>
          </a:bodyPr>
          <a:lstStyle>
            <a:lvl1pPr defTabSz="912813">
              <a:defRPr sz="1200"/>
            </a:lvl1pPr>
          </a:lstStyle>
          <a:p>
            <a:endParaRPr lang="en-GB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21" tIns="45661" rIns="91321" bIns="45661" numCol="1" anchor="t" anchorCtr="0" compatLnSpc="1">
            <a:prstTxWarp prst="textNoShape">
              <a:avLst/>
            </a:prstTxWarp>
          </a:bodyPr>
          <a:lstStyle>
            <a:lvl1pPr algn="r" defTabSz="912813">
              <a:defRPr sz="1200"/>
            </a:lvl1pPr>
          </a:lstStyle>
          <a:p>
            <a:endParaRPr lang="en-GB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21" tIns="45661" rIns="91321" bIns="45661" numCol="1" anchor="b" anchorCtr="0" compatLnSpc="1">
            <a:prstTxWarp prst="textNoShape">
              <a:avLst/>
            </a:prstTxWarp>
          </a:bodyPr>
          <a:lstStyle>
            <a:lvl1pPr defTabSz="912813">
              <a:defRPr sz="1200"/>
            </a:lvl1pPr>
          </a:lstStyle>
          <a:p>
            <a:endParaRPr lang="en-GB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21" tIns="45661" rIns="91321" bIns="45661" numCol="1" anchor="b" anchorCtr="0" compatLnSpc="1">
            <a:prstTxWarp prst="textNoShape">
              <a:avLst/>
            </a:prstTxWarp>
          </a:bodyPr>
          <a:lstStyle>
            <a:lvl1pPr algn="r" defTabSz="912813">
              <a:defRPr sz="1200"/>
            </a:lvl1pPr>
          </a:lstStyle>
          <a:p>
            <a:fld id="{9A87F119-9FBC-4D55-BE3D-F29F0DEE7512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183350-27DF-4902-A705-DE22874CB43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57D20C-6904-4F9C-A714-BCBE401154C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F81349-C3D6-4517-9A7D-FE35316146F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8D8DB-D5A8-43C6-BFE5-01AFCA5E9E9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533E4-2EFD-4F3E-9BCD-C0D8913835B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769DA6-E514-4D5D-8EDF-A503AA51D03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830842-8FD6-4105-83BD-FB9F5C3581B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13751E-143E-4E35-9742-83A0EA40D6B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0D17E1-757A-44A6-8B88-4F25308B32E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D46DB-8BE1-401E-97A0-DFE90A26BF0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EBBA8A-FF69-4EF4-949A-FFEFF4C199B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15A9A6D-3389-4B58-8D63-19DF24E4F655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9000">
    <p:cut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.uk/imgres?imgurl=http://blog.your-move.co.uk/image.axd%3Fpicture%3D2012%252F4%252FAquila%2BWay%2BLogo.jpg&amp;imgrefurl=http://blog.your-move.co.uk/post/2012/04/26/YOUR-MOVE-Chris-Stonock-supports-Aquila-Way.aspx&amp;usg=__siPPJolP3frgC2KqmJ1b-HAhHpA=&amp;h=238&amp;w=358&amp;sz=15&amp;hl=en&amp;start=1&amp;zoom=1&amp;tbnid=MBA9CvnU1aUgaM:&amp;tbnh=80&amp;tbnw=121&amp;ei=Cyy2T8znBuam0AXEl4mWCg&amp;prev=/search%3Fq%3Daquila%2Bway%2Blogo%26um%3D1%26hl%3Den%26safe%3Dactive%26sa%3DN%26gbv%3D2%26tbm%3Disch&amp;um=1&amp;itbs=1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468313" y="260350"/>
            <a:ext cx="792003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 b="1" u="sng">
                <a:solidFill>
                  <a:schemeClr val="bg1"/>
                </a:solidFill>
              </a:rPr>
              <a:t>How to help?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539750" y="1916113"/>
            <a:ext cx="74882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3600">
                <a:solidFill>
                  <a:schemeClr val="bg1"/>
                </a:solidFill>
              </a:rPr>
              <a:t>You can help by bringing in :</a:t>
            </a: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755650" y="3068638"/>
            <a:ext cx="56165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>
                <a:solidFill>
                  <a:schemeClr val="bg1"/>
                </a:solidFill>
              </a:rPr>
              <a:t>Toiletries –such as shampoo, shower gel, toothpaste or toothbrushes NEW NOT USED.</a:t>
            </a: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27088" y="4221163"/>
            <a:ext cx="540067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3600">
                <a:solidFill>
                  <a:schemeClr val="bg1"/>
                </a:solidFill>
              </a:rPr>
              <a:t>You could even bring in : tinned food , biscuits , cereals, tea/coffee/hot chocolate and sugar.</a:t>
            </a:r>
          </a:p>
        </p:txBody>
      </p:sp>
    </p:spTree>
  </p:cSld>
  <p:clrMapOvr>
    <a:masterClrMapping/>
  </p:clrMapOvr>
  <p:transition spd="slow" advClick="0" advTm="9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4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539750" y="549275"/>
            <a:ext cx="7848600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 u="sng">
                <a:solidFill>
                  <a:schemeClr val="bg1"/>
                </a:solidFill>
              </a:rPr>
              <a:t>What rewards you will get?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468313" y="2852738"/>
            <a:ext cx="756126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3200">
                <a:solidFill>
                  <a:schemeClr val="bg1"/>
                </a:solidFill>
              </a:rPr>
              <a:t>The class that donates the most gets an extra playtime !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827088" y="4724400"/>
            <a:ext cx="69135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800">
                <a:solidFill>
                  <a:schemeClr val="bg1"/>
                </a:solidFill>
              </a:rPr>
              <a:t>Which will put a huge smile on your face I’m sure !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971550" y="6165850"/>
            <a:ext cx="7129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/>
              <a:t>Help the homeless week is 2</a:t>
            </a:r>
            <a:r>
              <a:rPr lang="en-GB" sz="2400" b="1" baseline="30000"/>
              <a:t>nd</a:t>
            </a:r>
            <a:r>
              <a:rPr lang="en-GB" sz="2400" b="1"/>
              <a:t> – 6</a:t>
            </a:r>
            <a:r>
              <a:rPr lang="en-GB" sz="2400" b="1" baseline="30000"/>
              <a:t>th</a:t>
            </a:r>
            <a:r>
              <a:rPr lang="en-GB" sz="2400" b="1"/>
              <a:t> of July</a:t>
            </a:r>
          </a:p>
        </p:txBody>
      </p:sp>
    </p:spTree>
  </p:cSld>
  <p:clrMapOvr>
    <a:masterClrMapping/>
  </p:clrMapOvr>
  <p:transition spd="slow" advClick="0" advTm="9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1" dur="3000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684213" y="260350"/>
            <a:ext cx="7489825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>
                <a:solidFill>
                  <a:schemeClr val="bg1"/>
                </a:solidFill>
              </a:rPr>
              <a:t>PLEASE BRING IN YOUR FOOD AND TOILETRIES FOR THE HOMELESS!</a:t>
            </a:r>
          </a:p>
        </p:txBody>
      </p:sp>
      <p:pic>
        <p:nvPicPr>
          <p:cNvPr id="6152" name="Picture 8" descr="ANd9GcSVFAhbcpHJx2sT4MedYkzkHLpxmencTgqe3D5m-j70GOGOr3mnxVhS0d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4075" y="4095750"/>
            <a:ext cx="4176713" cy="2762250"/>
          </a:xfrm>
          <a:prstGeom prst="rect">
            <a:avLst/>
          </a:prstGeom>
          <a:noFill/>
        </p:spPr>
      </p:pic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6516688" y="4508500"/>
            <a:ext cx="18732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b="1">
                <a:solidFill>
                  <a:schemeClr val="bg1"/>
                </a:solidFill>
              </a:rPr>
              <a:t>Remember the class with the most wins an extra 15 minutes of playtime</a:t>
            </a:r>
          </a:p>
        </p:txBody>
      </p:sp>
    </p:spTree>
  </p:cSld>
  <p:clrMapOvr>
    <a:masterClrMapping/>
  </p:clrMapOvr>
  <p:transition spd="slow" advClick="0" advTm="9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"/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200" fill="hold"/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" fill="hold"/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92</Words>
  <Application>Microsoft Office PowerPoint</Application>
  <PresentationFormat>On-screen Show (4:3)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Arial</vt:lpstr>
      <vt:lpstr>Default Design</vt:lpstr>
      <vt:lpstr>Slide 1</vt:lpstr>
      <vt:lpstr>Slide 2</vt:lpstr>
      <vt:lpstr>Slide 3</vt:lpstr>
      <vt:lpstr>Slide 4</vt:lpstr>
    </vt:vector>
  </TitlesOfParts>
  <Company>Gateshead Council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Gateshead Council</dc:creator>
  <cp:lastModifiedBy>Gateshead Council</cp:lastModifiedBy>
  <cp:revision>10</cp:revision>
  <dcterms:created xsi:type="dcterms:W3CDTF">2012-05-18T10:46:26Z</dcterms:created>
  <dcterms:modified xsi:type="dcterms:W3CDTF">2012-06-28T09:02:04Z</dcterms:modified>
</cp:coreProperties>
</file>