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DDDDD"/>
    <a:srgbClr val="0000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23" autoAdjust="0"/>
    <p:restoredTop sz="94660"/>
  </p:normalViewPr>
  <p:slideViewPr>
    <p:cSldViewPr>
      <p:cViewPr>
        <p:scale>
          <a:sx n="60" d="100"/>
          <a:sy n="60" d="100"/>
        </p:scale>
        <p:origin x="-114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DDCA98-F897-4937-B096-5028884ED78E}" type="datetimeFigureOut">
              <a:rPr lang="en-GB" smtClean="0"/>
              <a:pPr/>
              <a:t>11/06/2012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B3816-DF26-4AD3-8F13-43A9F7D0B2E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B3816-DF26-4AD3-8F13-43A9F7D0B2EA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50E57-0DEB-4EC3-A6B9-18E939A9CF8B}" type="datetimeFigureOut">
              <a:rPr lang="en-GB" smtClean="0"/>
              <a:pPr/>
              <a:t>11/06/2012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8C324-0AFA-43E9-BA7C-256964AB49B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50E57-0DEB-4EC3-A6B9-18E939A9CF8B}" type="datetimeFigureOut">
              <a:rPr lang="en-GB" smtClean="0"/>
              <a:pPr/>
              <a:t>11/06/2012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8C324-0AFA-43E9-BA7C-256964AB49B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50E57-0DEB-4EC3-A6B9-18E939A9CF8B}" type="datetimeFigureOut">
              <a:rPr lang="en-GB" smtClean="0"/>
              <a:pPr/>
              <a:t>11/06/2012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8C324-0AFA-43E9-BA7C-256964AB49B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50E57-0DEB-4EC3-A6B9-18E939A9CF8B}" type="datetimeFigureOut">
              <a:rPr lang="en-GB" smtClean="0"/>
              <a:pPr/>
              <a:t>11/06/2012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8C324-0AFA-43E9-BA7C-256964AB49B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50E57-0DEB-4EC3-A6B9-18E939A9CF8B}" type="datetimeFigureOut">
              <a:rPr lang="en-GB" smtClean="0"/>
              <a:pPr/>
              <a:t>11/06/2012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8C324-0AFA-43E9-BA7C-256964AB49B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50E57-0DEB-4EC3-A6B9-18E939A9CF8B}" type="datetimeFigureOut">
              <a:rPr lang="en-GB" smtClean="0"/>
              <a:pPr/>
              <a:t>11/06/2012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8C324-0AFA-43E9-BA7C-256964AB49B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50E57-0DEB-4EC3-A6B9-18E939A9CF8B}" type="datetimeFigureOut">
              <a:rPr lang="en-GB" smtClean="0"/>
              <a:pPr/>
              <a:t>11/06/2012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8C324-0AFA-43E9-BA7C-256964AB49B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50E57-0DEB-4EC3-A6B9-18E939A9CF8B}" type="datetimeFigureOut">
              <a:rPr lang="en-GB" smtClean="0"/>
              <a:pPr/>
              <a:t>11/06/2012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8C324-0AFA-43E9-BA7C-256964AB49B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50E57-0DEB-4EC3-A6B9-18E939A9CF8B}" type="datetimeFigureOut">
              <a:rPr lang="en-GB" smtClean="0"/>
              <a:pPr/>
              <a:t>11/06/2012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8C324-0AFA-43E9-BA7C-256964AB49B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50E57-0DEB-4EC3-A6B9-18E939A9CF8B}" type="datetimeFigureOut">
              <a:rPr lang="en-GB" smtClean="0"/>
              <a:pPr/>
              <a:t>11/06/2012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8C324-0AFA-43E9-BA7C-256964AB49B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50E57-0DEB-4EC3-A6B9-18E939A9CF8B}" type="datetimeFigureOut">
              <a:rPr lang="en-GB" smtClean="0"/>
              <a:pPr/>
              <a:t>11/06/2012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8C324-0AFA-43E9-BA7C-256964AB49B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0E57-0DEB-4EC3-A6B9-18E939A9CF8B}" type="datetimeFigureOut">
              <a:rPr lang="en-GB" smtClean="0"/>
              <a:pPr/>
              <a:t>11/06/2012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8C324-0AFA-43E9-BA7C-256964AB49B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www.enchantedlearning.com/europe/britain/Flagbi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4544" y="0"/>
            <a:ext cx="10704394" cy="74614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2492896"/>
            <a:ext cx="7772400" cy="1470025"/>
          </a:xfrm>
        </p:spPr>
        <p:txBody>
          <a:bodyPr>
            <a:noAutofit/>
          </a:bodyPr>
          <a:lstStyle/>
          <a:p>
            <a:r>
              <a:rPr lang="en-GB" sz="9600" b="1" dirty="0" smtClean="0"/>
              <a:t>Great Britain</a:t>
            </a:r>
            <a:endParaRPr lang="en-GB" sz="96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b="1" dirty="0" smtClean="0">
                <a:solidFill>
                  <a:srgbClr val="FFFFFF"/>
                </a:solidFill>
              </a:rPr>
              <a:t>Guess who lived there……</a:t>
            </a:r>
            <a:endParaRPr lang="en-GB" sz="9600" b="1" dirty="0">
              <a:solidFill>
                <a:srgbClr val="FFFF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3068960"/>
            <a:ext cx="792088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dirty="0" smtClean="0">
                <a:solidFill>
                  <a:srgbClr val="FFFFFF"/>
                </a:solidFill>
              </a:rPr>
              <a:t>William Shakespeare</a:t>
            </a:r>
            <a:endParaRPr lang="en-GB" sz="8800" dirty="0">
              <a:solidFill>
                <a:srgbClr val="FFFFFF"/>
              </a:solidFill>
            </a:endParaRPr>
          </a:p>
        </p:txBody>
      </p:sp>
      <p:sp>
        <p:nvSpPr>
          <p:cNvPr id="1026" name="AutoShape 2" descr="data:image/jpeg;base64,/9j/4AAQSkZJRgABAQAAAQABAAD/2wCEAAkGBhQSERQUEhQWFBQWGBgXFxgXGBoXHBgYFhcYFxUYGxgYHCYgFxojGhgZHy8gIycpLCwsFx8xNTAqNSYrLCkBCQoKDgwOGg8PGiwfHCQsLCwpKSwpKSkpLCwpKSwpLCksKSwpKSkpLCksLCwsLCwsLCwpKSksLCwsKSkpLCksKf/AABEIAPIA0AMBIgACEQEDEQH/xAAcAAABBQEBAQAAAAAAAAAAAAADAAECBAUGBwj/xAA9EAABAgMFBgQGAQIGAQUAAAABAhEAITEDBEFRYRJxgZGh8AUiscEGEzLR4fEHQnIUI1JigrJDFRYkosL/xAAZAQADAQEBAAAAAAAAAAAAAAABAgMABAX/xAAlEQACAgMAAgEEAwEAAAAAAAAAAQIRAyExEkEEEyJRYRRCcTL/2gAMAwEAAhEDEQA/AMKzSwdUgGd8JMZYSSBEBauCJt69N8AtL0VOBJOWuJOusTRiauG4icRO9P8ABYTZuG5TfgWrNuUSsbGhJbfzriK5RNJkwyyNT+4J8uT4AlwBuOW+vtCNllGwaBNgP0HL8jB0XYAhn7fOI2SXLtMzbnB7QTk7EejB56DoYSTLQgkOkNJ5jEUmWdoBeLJ+Mh6xPbYkS+829t8TSk0DZk8uUvWFooyiqwY4Gef34RC1RgA2e924diNJV1xweg9Oo6RFdlXFv0eMFyJvHuzMNgSJ+5pPvdEF2RwHBpbtYvWllN5ZPTrwiVtdwACZvWefPKDYVFGcQxMzSX7MPjhODWq0DMYU9+XMw1mEqoSOG7vhGEpWQCRhLvKF/hsNJPnBShNXniDvaUOtLHGWjfgxtjKK9lMWBBYw1pZvuBaUGWcGZs8/eIbTymM6+ghrEaK6wSQaNTvj0hGgmfXDDex3OIKUgmWvuOUSCXL7nfeBQ4wSfiCsiWc58nEHUhxJyx4yIPe+GtBSeGueH2hm2cccnwx0c5RqB+mRtLEbj0k/GfOBlLVqXx9sOXGL1gy3mwGP7GcQF1BEj+DVuokdd8La9lFB/wBShaIqQJNhwGcGtEkCmAHPafHroBELwgo1yOY3PlDoBILS7J99eEYVp7sOLFhgSDTeP1xeCAUDcMsBPlDJUdlI1bV2M6Yy5Rdu93805UnuLZbopJ6J442yVjZ7LP1pVs6QZNkDg2Ocgf1EUod5DGU949KaawZKJuZYNLGg5RFs7aSGStKAag5zabtLc9DArNZLkNR+JS7b59IEtJLSox5mk8G9IOgSeswSppSSw4O3EmGEcgKqknCTZCTiLiECTljrkwzxYkjdA7JGyT/tABpgSXbfs84SbwWzLfevCFbHj+w6pCZlTHJvuOMUDfCpYbWjDOv27LItV2hCUedUy0iA7CTHQTlHoXwr8AoQlK7cBSqgVCfvE3JR6LkypI4zwn4UvF4YhJ2QeB0nUa5NG+j+PLahUAMhWjCeMek2dmlIASGGggnCJOcpHF/Ja4jya9fxzbA+RQUHxLb5CMm8/CNtZgumQMi7jIUEuUe1mzY74FbXYGofhC/VnEZZ0+o8CvlyWknytwxeKhWpM3M8HzflHs/jPglmtLbInjk+rTjy7x3wQ2JLOUzI3ORKekXx5lLRVxteUTHRfNO/aLAUlRkZkP1/HSKdslplxCsrbZp3nHQ0iSyPjC2meQ9cZ74LYpfl1H6eI7Dg1YgHd20JCSNMOnfdFK2JJcs7DZq24+0F2AHGJxyq/JukPd7oQroW3E85xNSWJ3zwzloJwTVZXKWLAt+54cOcWrtfyqhAwLsPb9SgVpQ7IlL8OcZekUUpKVHDl011gNWZNwejZt7JJQEyL0wL4me/iwjNXZGzBCqVbe4i/dbztVkJCY3g9RBb5ZFafM21SWkm/FJxJS8XTOiUfNeS6RsbOQzLkPwnLcYmlMh+XBbn/TEE5AbpYj0/OkEd1aNXjLee8Ys9ko6DKDjN5thPDVveJpDk4MK13Nwft2CFBQnN8HajCtGpPUmDKEiA20XNNGo0pEHuS0FsGpLh3b6QMzI+4bSCEEuZAnazxSZzOaojZ2r8JjQ1Gsi9cxCVa4UADMz4yp2YzZkvbIEMORajTCjLlyjMvNvJOTtXvIxaVbttGtP1pWBeAeG/Pt0Jql8TUS6OY3FYkpW6R6H/AB38MbCfmLEzn05erx6GkRT8PsghCUgMwAi2FxxRabbZxZZOT/RLZhmaEFwniuvREhaAGsVLW2mWizblhALWmvbRzT6VgUL0oN+d8cz8RXJBs1SBUAZOMzjx6x1NomcZfi5BQoZDTXXt4mpUzvxP0eKX+zU5B9tZ6/qKQDN04Rv+OpG2ohnc4anB88+kYNsQ8t+gbBo9eDtHNmj4ydBrpaTIMpj1biSRrGt8kqLCqiQHJq0upO9jGJta0IfXPF842LneHH9Jm8282A3O5GmkGSDil6YYBhJ3aY1AflLrDEBmlMaae5B4GCpBfVWnb4RA0oJCVQ8nPPXWEOlKgIUU7RTTLj+IHa1asseLNlF+0s5O0tGzfKfGKoQC7UFaaDgKwENWinY3jZXItmTNxhLviI3rO1SoDZUZJBmMc9ZB5PSMddgamZLjrQ7/AGMK63woJBpg/E4VkMdIEo2rQsJuDo07NINNRlnLlpFdQJMi5eZfB5TfGLaZJo8mno7U3CBEtgKB3apduEUHa0EsUsKv9Rp/aTzY890EBd93/YEv/wDaAXu02UuBmOoHvFmyVs5PvqQa6SA6wBGiW0kA1JnM4yY9OojIvt+olBn7kl6cOsXb5egLORG0TSRJHmJfkIwUzJKgM8N26GiieWdaRJd5IBd8X98/1Hcfxl4ftWm0RRjwIBy3Rwdop0gcPd+hj1L+LgE2SziSBnIBhPnE/kf8EYXbaPRECCRWsrR8YsPKOCJzyVMRMQUqGVal4cLfKGtGogVBjALQwRRZ3Ixisbw3P3iMisV+CnaW/mP294zfElgpWnAprOpcDjFy+LA/bRlW1oFfSxDH813xNHo44rp5r46kptC8tquhDg6k48Yx7VDUL44ZYH3jpfitIK3k5w5hq4/qOaJlOo30FDrHr4ncUcnyNSAKFG375+kGuV52CzhpGc8JyOJaAWq88u/SGcyOL61aejSi9HMtPR09ithMPRsaqmdT5jEFgsyt5likgybCsULjfmDKDyd2nN+LN2Yui0BIAYmU6fSN0wfeIPTO+ElJEkkZDWWbyPEht0CvCQAWE+JAkx9jEynOdG0MwTMRIzLGXDTdST8IXhWiquTuSxLlpyY13EiKNvM5YEMzbuvZjTtg4NJmW5z+OWsULRMw+T7+5xSJzZkbtqhmq5wkcO5aziC8BN8OQY6nTSClW0850I041n6jSJkyL/6cOIGNHeCX9lcq2mAJ3SMqnqTy0g1haAiYmThOtd31GsCWp1VmXdt7ka1dtIM4S05DPXac9IwpjeKEpk4NJHc4fc5EUEJlUgvXusXb+fP5iZFq1kOeNMoobQniQMIouHFLciX+kHR+Mes/Ca/k3ZKqlXmrgaTzaPItuYlv5aiPXbpeUlNihCAosNgOwEh5icm4xzfJ4kdHx4p2W/8A3wx89ioJdnDmWbtnvjb8N8aFuNpBIFCDIiOR+IfjW0utqLFdklYYFwkgEf1TeTSwnpGhcrVQtbPYSUhbHZpsjY2g4w7bTjcaVjeEZXqjor5fdmeAH2jMvPxVZ2bFSg2fs1cuxFT4gvBDJBqJ1pGJcbuj5gUUldpRKa4Sx8shWEUPbKQxLx2al8/kJKUulC8gSlQHMjfBrp8UhX1AjB9ZyM9Iyfifx43b/LtLJJkmSXeb/wBVJAYisUvDvE7PZGylgtykKwLz4H1EO8erDGMPRuXrxPbW02fWcshqIEq8GZDzGsux0Bip4XdlfM+Yp0pLlpzMpzoIuG1Z9oGdHBo2VdIm9HSl6OE+JLc7SiPMSqvrh+5Rz15tpimsdB8S2vnMmm88qONC3MVjmVpm+JNa1+0enh4jy/kbkRtUmbZyfCH2T+s6vEHM2FN32gqFGbcmdo6DmG/xGGIZ+jcmixZXtQYvJuRFD6QFObZnL9TBhJOQFf1xeBSfRk2naNywvpWBQ+aY5gsDm9NYJtPPSXNu9Yx7ktlSOT7qEtGoHnszYsG1cjdJucRkqO3HNyRBawS+JpucsG4CkUyqTnAgdVDvfFhRfFt3+0qnvLxXvIYylPPOYnhXphGRLImbhWQVV45ynOhaClISAWc0MidSBxGsAOTM9BvH3w0iRtARlq+TuSYJ0L8krETJar6s7MGwhWyNpmfXZxBnjvEsJxIrAGHlf274QVKhJhp6Y/8AIwGxmrMO9pYTrhpPTUdYopsXJJwr++Mbfi1g4SB2CPaMeyYGb6Tr20Vg7RxZI1LYBSQSS3t3v0j2LwPw8/4S7kByEpeU6PJ9Y8hQUuAadjjPCPdPAbwPkWYFNlLFtBHL8p8KYLjbQG0uoUR8xKVkUdDkaOYt3axDlWIeZrpFi0GMV71a7Nkoiszzjgsvd8Oe8XO2SwfpLhGhc7sFWaWSAWaT1DjDfFOxvtAUzNOuvWOj8MA2Z0/cZv0XyfZGzn/F7gbZtuySopEipRDYsWFHweKF08KJUJjyswSGAAYgDTGOzvNiHitaAgnPvvjG8nwnDIvSM83cISxYsG4Rk+LSS4oHBE56yjYt70H8x7busYfjF78rirjEOQZsI0enTG+s4L4gUCWwmJbzjGGBssCxY9X6x0d8s9svJy5UWqw+wDwx8FJ8xZIDyZ1FqSnVjzj04SUUefkxOcrRzJS0y+WO6HnKudZ8t8HvxS5Az30w6VgBAA1dssJ84ujjlpjg1Jn+mxhOx+x9oSjLmPeFLBn/ABGF6SVeATTVi0vy7RqXW8hQfEgmfGcoyhZFndm15ReuCAHZmIUzviAK4Vicki2J06LLzfNhiWfZA6FoFeE64vwBk26fSLTTJlnXKntyrFe8LBamNJYvhWJnXNaNZKdSJlgHEqe0Esw0us8cXEjv1EMrSsjhr1nEgsJf0OXVj94dlEhk06sQcjJ21g3zJAAjpgHEoHZKzDu0nxYdYSy0mzorQ6Uw4QrGI360OwaEl6t9NK5TEc8pD57NJtr7x0KjtBmyDONGEjN2jLv6CgpE3dy4Ad2ZjjDRdEcsfJWZNoPVuBxj134Ev/zLqgEklA2C/wDtjym3sKkgndLGOu/jbxLZUuzJlIjgQPeJ/JSlCyOC1Jxfs9Dv172UjEbTHdw4RS8V8ST8ogH+k9C3CD295kQfpILvi49px5/4/amaLNQtEKP0z2gB/S7jam3bRwY4eTO1RpXRq/8AqNmpTIWCsSlg2ecdd4PfPmISqhooDMFvvHm/gliLQhLGzoHAALD6gD3xjuvDrdKEgJkOb58aPDZYpaRSS842b9uufCM68WpJMRVeCVS7pzitbWhes+GcRsXHioDbF31bqw9TGF4wXAGBLyzcjjhG9bW8iB1evvHJ+LqJWkMXfNsdJw+NWzpfCgq+fLO0mZnLMGXAyiPi/juzZJAGxaK20rSZFOwrZmlpEiR1Qc4gq7OZySCX31ybTjSsZBu5tbcpLqUolnLyG+Zwjvik9s8/M5LhmlWfPhP1iGE+B3d9YNe7opCiC8jMF5GhgDNoJYfaOq74eY1T2STlXrhECiYAy74xPYmZ7pZ6Q2xiOPtGA7J2Nnma9+nrGtZWQSAGmdGcSlLfGZdCJutmHqW9zyjZtFiQkJE7puOEhE5HTi/IItKbisuTdO5RXUcDL7g494xYUnAMTMcm/MV7yoyAoFaY0DY/mJnRLSNyzQd08QRli+6XSJLk2FNda8dYbam2c25AYd9YcrNWMjpx3QxZcJqVLNnMp8HagZv3AgK7VS9N8vWHdgDnKm95DusSBnmeGelIDCTQoOwFSMaOMwJloB4jcVkgyJAZQwEsBxwgykknIO/TnJusWrNYMg59NOhhW6djqKkqZhXq6qBc4sAAyatwwi34Qr5VolbijEKpQgxevNmVMJV9cOc+ENb3QfLDCgd2ylCuSaph/j03JBr540VnyEFONQ1HG6Z6Q/hl3RaBRtFChAAwJxzf7wX4WtwSpJEydnU65kT6RevNjZpdKwksZsx3d84hJ0/FFsUVLrMhK0AkJWNpM5nAETOUVbTxEoU6FMDJwQZUAlvqdI2UW1i2ylKZaPLjzi/cruiYUlJqGw0jOSXUVeNJdMS6/EqtpIZSlGh+qpl5hy7aOgsrW0UxIbQU5msBs7CzSfIwEqYGfLKB3jxbZ8qZM5J4P36ROVSekItBL/egB5VMWkONfSOat70TJVcZzBU+esusSv8A4i5ka0wrWXDHIxlC8O70MpPObOOLGLY8dEMmT0ai7VIsySwBAAqdXGQffhDfB3h5tLVdoUlnLn/SJTDdyivcrgu8LQhE9kCTlgMSXODgamPR7v4ci6XbYs0+YiZlkc86S/1cmk/FUQnPjPMfinwZabQqIKgoyLmbh6gZ5T0xjAvViUKDvg44TDd9I9LtrubVYslT4Scl0uAaycFpM2RjmvGfBS6wxJkX0AYzOLiuO+KY8npnNkxee105M6F+nfdYkq2cJBeRGUHUNGaT5Y+8RtrN2KuLy4T9o6W9nLWgV2U63ab7nnXvONpNni/Schm84pXOyZTs4aeAoJT3cXi8rZATgZd04ROb2dOGL8djgYpGTg5vXvCK94Zxvb1fqRFqztDx3ZNyNeWsU70zjh1Zu90IulcnDaQGAmRMybB/SmdYRMpZZVrWfthA9s75ACuIh7ZZqwG6VXfCHZVPQQEEEl3NAYGLQB3FPWX4hwphnMAe+/Aw14siRg3EUZn7xwhWN6CJU7vkKTwE306xMW4EjMVMsusDsLHBTbTvPvTrGhdrEFhhQf25a/qEbopjVkLAeaomZaO1OcXbG5rtQUgKKlAts7nxistLOd/sZDjHefDPg4srEWhHnWBh9IBlXc7mIvfCmTN9KOzzq3u6rBf+YllNgSWP1TUGavTR437khFsEnaBLzIwOyAMc2b3lF34/8FVsJtQna84KmBGAFBN9dDHJXe9WlklzJKWNXUWbysKVbhhONKNq105ceW/8Nq18BSlT7Uqu+Y1MqxYtrRKBsplRzoK/nKMdPjgkFuTLSurh61GXIF5v2VSSAJk6SxArzhfCT6dPnFLRdvV/O3shnrXd3vjNvF8mRmwYYvWe94o3q+Bw4mZSbA1YYY7jvimu0UpgJnHF4vGBzyzbHvt9nlkJUlli8S8L8GtbdWzZgkSGg2sz3SDXDwO0tbSQd9nCQnJ+co9X+H/AU3VCZPaEzInPH3hnKtRINvsifw/8PJuliwHmdzQlSjj9hhOLN9QPlrKsQAJtIlhlL8xatbDy5ud1aTGMU73YlkpLkODmZSUGBDBjhEJEXK9mfd7kEJCmDNtAFiQouQ40ADVjItvCPmPsiZJlJ3LUenCrR0tvcyA5JbAGuLOWn5t2tBGdarVdrvaW6wALIFX1O5wFC42mnrClYTrZ5X4tZ2YvFqhLggkDGYw1nKI/+jKBG0mRxyxz+5jFXaFSiSalyd5fDGNK5+MGzASs7SRImbht+EdrhKtE4Zsbl96NWzsBTBqAgSaddzQO1siWdyd2bdHyw3w9jbhafKdoHdLHI01gwsyUvVp/fg4HKJvXTsSUlrgOySZSyxmXAJ4O/OKt6QxSQ0w+FfsItWhI4lmO7r3nFZalF0hhNjPBsoyTYJ0k0WrNgdoh6f0jEzljLlDlJcyk7dCISRIYvUGWEzrDFY26vuGEifflFBE6RJNizuKtgOWUWBZyOMjI9AMTIPxEBCiwFCH9dcf3Ek2jyk8wZPR+lYUomWLMBO52M3wCR68YtXa1xpN8cOonGd81IDrOYAm5rq5wnpGRfPHFqfZOylmYFyAKTwzlCvG2D68ca2d98M3MW94AE0WQSpbF5udlNZEkO2kejos2TV3k1MWwFI5b+MvAvk3JCyGXbf5igcBRAz+mf/Ix1AdUg1JO7d/eESS0cObM8rsjfvDhbWa7NTzocRkRu1jy+/fDNrYW5+ZNASohUphCSUq0mQ8vdvV0KZTOfxk3vC8S8MTbIILTBDmcizvyg+Le0Shk8HT4eBW95C/KxDOc6kz5RO9LEiXpm3mYYYkh4v33wK0TebSzSkttrDlqBiz0o2AqI6Hwz4MQFJVaTLFgJVJEs6NAlkUT0YRbVs4qzuyluQkvU7mfLrHQfDPwsbXZUUqSiaArWZ8r1FZj2juPDPhOyKtpXls2bYBYKY4mpAOGZjo/8OPKwA2ZBsA2EFttEZZYwdLZi3H4fTZgIeXAT4Vk8WgpiA7gMSXzUWpLrFu9L2dpqliS/u2XCKVstgZM5AfFiRQGWvWF5wi5uW2FJooqX9TADk7cT0id4s0gO8pOKzkoz79BBrpYEVYuKZd0h7zYlbA0qc3enKC1oneyreVbewAHD+YyNJj2jz3+WfHAhKLpZ1V57dqgf+NPGZ4Jzjufij4gs/DrubRTFRlZoxWtuiRJz9xHz5fb8u3tbS0WSpayVKOZPo1NwimOFvYJzpaK4q5+xiarXAB8c8aThtiWUodKcspaTeOn2QCWK1JG0ksX56M2LRq3PxsSC/IcwCQcJjColrGLZqAFSTyhbM2nr28B40+lMeacOM6VBDSLjdkwD4VPSKVspiWEp/qgafc4y7K/Ks5JPllI91jRTfRaSEg0wahnd5TDEz3RLwaOr66mjWtLQhL1wE8cO2iDFzIZO8835nSFZDaYBMhMiki320M4LsPIAhsJtJ5UDRiy2MbSR9f7Z8agwG824T5jM4CcnmT7QK937YFHJFPQkieBywjItLVSnJIemWsNGFksmbx0g1teCsur0lOZaH8PuSra2s7NNbS0QgabSgONaQFEh3wnF7wHxcXa8WdsU7Ys1Psgs8iBPAgl4p6OK72z6PsbJKUpSJAABO4BgOQiFmQ855bo8rvP82EeWzunG0tSeiU+8Yl6/mW+qfYTY2VZpRtEcVk+kQ8JNgtHuYEzU8pcont1f9x833j45v8Aal1Xu2DP9KtjgyAAPxGnafGl6uguqU2hUsINrbBZ2go3ghaUqc1CAgjJ98O4uJuno3h91e3vW0BtfOJGP9Ax1E+cb108ODzq4w4Mwkzj8xwt/wD5Pu93QLSys/m3q0SgrSTs2dmrYAIepMhIcxGL8M/yJfbxf7ui0WE2ZUU/Ls0hKZoVsvUmbVJjnhh/szpn8hv7UexrIJADMkDn6s26Ikt1+570jgvh3+X7Bewi9g2dpQ2gmgl2cgTRJicBnHfrt0lG0khSCPKQdoGRmCJNrDSi+kU/RSvF4IeZaXES5iI2VqSJzYzka4mZdzpCXYlpkAFnM3OT5RMDZmkOAJZz4ZRNF9UW7VDJmZTzEpMJRT8a8asbpY/PtlslIYZqVglIxJ3SEUvH/HrK6WXzrySQ3kS/mWqoAFN5LNHh3xT8UW1+tvm2pZP/AI0A+VCTMADMiZNTyAtFeRzydD/F3xbaeIXg2lp5UJ8tmgTCUO9cVHE6cIxrFM3HN+8DEUorqftEtku7YTEdC0JXsKQGn3LKECMh19Igs4infScDUZADCv3jLoWOnWnbRNJ4gxD5hm2GnpD2doWxY5fiKWIJaXOTn1gaUsXEu596xJNpLvhEdqhbf6xtMx09gWnjMYNuOf5hXm8bKXBSTTA6jtoIQ0zQT6D2aMq0tdteXpJ57oglbs9Cc/CNAL2smsiQxebl+k3gQm5FJDlWDXhQlNz6RWW4oMqRdpHC3smok8exBLM48+kNY2gZmiZVMsMu+kJRrAWtkameBny3RFNk3v01iS18JRJNq7hqinODszRY8MuoUpRtJWaE7a6zwSgUYrPl0mcIHe7wpZWskbSjtSD6AcG5CD21vs3dKRPbWVrLFmSNlG+qzxEUAnKc4RbdjPSomogmYZ5GdajHSNP4UVsX+6sdlrZAfPbISZbjGOsyAeQoN+XeEH8KtiLxYkV+ZZkNmFD33Q7joRbKy0MTXENSj8o2vhv4uvNxV/krJQfqslzQavJ/KdUkRkWpdSicyWpiYJsuwdgd0CtGTPYvCP5Rut7SEWv/AMa2w2yflknHbH/6A3xt3/4jsrrYrtrRQUgNsbCgVWii7NPr6x8/2gB1d5ZwykSZ5Bmbg84i8SbKKbSo1Pib4itL7bG2tTTyoTUITKQfiSTMmMtdg+Mjr28JNmHBw3mDizAyl3KK80KtsElOQ709YmbOutYJsNOn59ICtYBIE+2rGKJUMUuMtxhFDGkTVLGFaGVWpxjAkCNmcZAb5xJSgMexDi1BZ/x20AXXSGjEk2IFg5+8RJcj23Q5sx+88IZIdptL3h3pCnQX28hKQGYmrvIEzwxf9xnCrnDDvd1hrzeNqZzZjVnk+g9oikvrh3nCRjSLZJeTHsrMku2op3lBdgismOXKFZktqz5T5VhvmOM339y94zd8F8QC69475wnJzkddBjDLV5p5e0MlDgz+xhlwQZdpjVp9col8vyvLOeJn7QyAK4t3xlCaVfVqN94VjIJf7XzAJO0EpSAaYORzJgFmpiN0+MFTZODUNu65xEomWfTT9CMgMharYDupi14Ok/OsnH9W1U/0+ar4kRVaWs/u8PYEpNZj9coz2qCtOx0icq4v328FOHPIQOgL4zh0p93n3hAujNE1DkZ5ThOJS/HbxAuZV474SgHlj3jAGSElE5fbTlOJOaybJ97boilOO/Ec5Qio8CZcoxiQGeTidMYSg55+jQkqpi0O0tpwBukMoAy4RWev5woIHtS7OWWnpEyHBz75ziusd5GCuiSGGMq+35ibmQOPfCJIsTIntp8Ila2WPPfFPIWgYs3cCbQIpLtTn3WCgaFtN+6kMq7kkiR14RvIFBNqoZzJt3vWkTTbEETloOkDUipejcuXbwtvMcBh37QTWWETfc89YcWockUBJ6484DZEbp5vElAMc+2rC0GyJV5pMfbhB7uxfDsGZMoqpVMScZQUWm4ZcmjMAUpGExMnfSIETeo9OW+IWgLgOBqe9YZKKvPIwAjG1LijA6h4kpR2vqbfkfxASCS3CJ2RGW+MaxWYLsdWw4xO04PTvPGIIVzfTD8GCCZlJ4HsKBeZwKnCJbRaZrxbv2hwAGxNPeBqsgK7xjKXvACOtJLzl29IYiRm/rEyjafukDCNKSffWMYNZljOcsomwJwEpQH5bM88YSkF6MB6fbWMbgYqAaX6ziZMsGFGqcvTrFcsJnH0wh0qlPUnlGDbJLWBLPTGKws+/wARNRdt/SR5w2yUnjLlDIVhQXHrwxiNp1119YjKWv5iCxp3U9YNAsYL4HXrDqtJNmzcXaIlDmnXWGNaSnDADF9XJnCUmgHdcxEpljvbeTP25xJzp+oBgQeuLDvnE0qVmZjvj9oVmGx7k7w6aE4YhtGgmGSjmcO6RLZnM94xEIaWTaZdYnaS3+9T69I1mESScMfwIik59t6xNMwW/cSM51PYfrAtBoE5oOyJiIikuG+CfKNaHTWBqLBvWAAcLAr3nBD5sWiKEDCY/P5EOUTc4ZZH9jlCDIGkAkMd8S+ktXD3hCzZ8mfvvCJFLs3HhBYUyPTuUSWlp5tEEDMd9+sSKcGAx6ekALYvnSqYW27NKIlndswWphCS5bv9xgUIs8xrSJJUGL49IitbT+/vDAYUx19YwekQHHtPXKEAe+fe6LCDI0iAUHDe8FMDQLY1GsMUvp9yaQf5YJ6aaRC1QztN+ncofQjVAySN57+8CCHedPvKCLNJfqI7QerD0nGk6Ri4foG8RGx+n/l9oUKD6MhYHvExG275QoUKEnZDzcIPZiSdy/8AtChRpBQOyp3pDLHlPeIhQoRhQ5Ejv+8VyKblephQodCk7IMzf7v+sSwMKFAN6BWZnwidoaQoUBhQYfXE1Dy8/eFCgBRVwMMcf7vtChQAhLoJw9tXvWFCgGRGyMuMSND3lDwoYzHT9JioTM/3H2hQoMeiyGQK7ojjy9YUKHkA/9k="/>
          <p:cNvSpPr>
            <a:spLocks noChangeAspect="1" noChangeArrowheads="1"/>
          </p:cNvSpPr>
          <p:nvPr/>
        </p:nvSpPr>
        <p:spPr bwMode="auto">
          <a:xfrm>
            <a:off x="63500" y="-1117600"/>
            <a:ext cx="1981200" cy="23050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028" name="AutoShape 4" descr="data:image/jpeg;base64,/9j/4AAQSkZJRgABAQAAAQABAAD/2wCEAAkGBhQSERQUEhQWFBQWGBgXFxgXGBoXHBgYFhcYFxUYGxgYHCYgFxojGhgZHy8gIycpLCwsFx8xNTAqNSYrLCkBCQoKDgwOGg8PGiwfHCQsLCwpKSwpKSkpLCwpKSwpLCksKSwpKSkpLCksLCwsLCwsLCwpKSksLCwsKSkpLCksKf/AABEIAPIA0AMBIgACEQEDEQH/xAAcAAABBQEBAQAAAAAAAAAAAAADAAECBAUGBwj/xAA9EAABAgMFBgQGAQIGAQUAAAABAhEAITEDBEFRYRJxgZGh8AUiscEGEzLR4fEHQnIUI1JigrJDFRYkosL/xAAZAQADAQEBAAAAAAAAAAAAAAABAgMABAX/xAAlEQACAgMAAgEEAwEAAAAAAAAAAQIRAyExEkEEEyJRYRRCcTL/2gAMAwEAAhEDEQA/AMKzSwdUgGd8JMZYSSBEBauCJt69N8AtL0VOBJOWuJOusTRiauG4icRO9P8ABYTZuG5TfgWrNuUSsbGhJbfzriK5RNJkwyyNT+4J8uT4AlwBuOW+vtCNllGwaBNgP0HL8jB0XYAhn7fOI2SXLtMzbnB7QTk7EejB56DoYSTLQgkOkNJ5jEUmWdoBeLJ+Mh6xPbYkS+829t8TSk0DZk8uUvWFooyiqwY4Gef34RC1RgA2e924diNJV1xweg9Oo6RFdlXFv0eMFyJvHuzMNgSJ+5pPvdEF2RwHBpbtYvWllN5ZPTrwiVtdwACZvWefPKDYVFGcQxMzSX7MPjhODWq0DMYU9+XMw1mEqoSOG7vhGEpWQCRhLvKF/hsNJPnBShNXniDvaUOtLHGWjfgxtjKK9lMWBBYw1pZvuBaUGWcGZs8/eIbTymM6+ghrEaK6wSQaNTvj0hGgmfXDDex3OIKUgmWvuOUSCXL7nfeBQ4wSfiCsiWc58nEHUhxJyx4yIPe+GtBSeGueH2hm2cccnwx0c5RqB+mRtLEbj0k/GfOBlLVqXx9sOXGL1gy3mwGP7GcQF1BEj+DVuokdd8La9lFB/wBShaIqQJNhwGcGtEkCmAHPafHroBELwgo1yOY3PlDoBILS7J99eEYVp7sOLFhgSDTeP1xeCAUDcMsBPlDJUdlI1bV2M6Yy5Rdu93805UnuLZbopJ6J442yVjZ7LP1pVs6QZNkDg2Ocgf1EUod5DGU949KaawZKJuZYNLGg5RFs7aSGStKAag5zabtLc9DArNZLkNR+JS7b59IEtJLSox5mk8G9IOgSeswSppSSw4O3EmGEcgKqknCTZCTiLiECTljrkwzxYkjdA7JGyT/tABpgSXbfs84SbwWzLfevCFbHj+w6pCZlTHJvuOMUDfCpYbWjDOv27LItV2hCUedUy0iA7CTHQTlHoXwr8AoQlK7cBSqgVCfvE3JR6LkypI4zwn4UvF4YhJ2QeB0nUa5NG+j+PLahUAMhWjCeMek2dmlIASGGggnCJOcpHF/Ja4jya9fxzbA+RQUHxLb5CMm8/CNtZgumQMi7jIUEuUe1mzY74FbXYGofhC/VnEZZ0+o8CvlyWknytwxeKhWpM3M8HzflHs/jPglmtLbInjk+rTjy7x3wQ2JLOUzI3ORKekXx5lLRVxteUTHRfNO/aLAUlRkZkP1/HSKdslplxCsrbZp3nHQ0iSyPjC2meQ9cZ74LYpfl1H6eI7Dg1YgHd20JCSNMOnfdFK2JJcs7DZq24+0F2AHGJxyq/JukPd7oQroW3E85xNSWJ3zwzloJwTVZXKWLAt+54cOcWrtfyqhAwLsPb9SgVpQ7IlL8OcZekUUpKVHDl011gNWZNwejZt7JJQEyL0wL4me/iwjNXZGzBCqVbe4i/dbztVkJCY3g9RBb5ZFafM21SWkm/FJxJS8XTOiUfNeS6RsbOQzLkPwnLcYmlMh+XBbn/TEE5AbpYj0/OkEd1aNXjLee8Ys9ko6DKDjN5thPDVveJpDk4MK13Nwft2CFBQnN8HajCtGpPUmDKEiA20XNNGo0pEHuS0FsGpLh3b6QMzI+4bSCEEuZAnazxSZzOaojZ2r8JjQ1Gsi9cxCVa4UADMz4yp2YzZkvbIEMORajTCjLlyjMvNvJOTtXvIxaVbttGtP1pWBeAeG/Pt0Jql8TUS6OY3FYkpW6R6H/AB38MbCfmLEzn05erx6GkRT8PsghCUgMwAi2FxxRabbZxZZOT/RLZhmaEFwniuvREhaAGsVLW2mWizblhALWmvbRzT6VgUL0oN+d8cz8RXJBs1SBUAZOMzjx6x1NomcZfi5BQoZDTXXt4mpUzvxP0eKX+zU5B9tZ6/qKQDN04Rv+OpG2ohnc4anB88+kYNsQ8t+gbBo9eDtHNmj4ydBrpaTIMpj1biSRrGt8kqLCqiQHJq0upO9jGJta0IfXPF842LneHH9Jm8282A3O5GmkGSDil6YYBhJ3aY1AflLrDEBmlMaae5B4GCpBfVWnb4RA0oJCVQ8nPPXWEOlKgIUU7RTTLj+IHa1asseLNlF+0s5O0tGzfKfGKoQC7UFaaDgKwENWinY3jZXItmTNxhLviI3rO1SoDZUZJBmMc9ZB5PSMddgamZLjrQ7/AGMK63woJBpg/E4VkMdIEo2rQsJuDo07NINNRlnLlpFdQJMi5eZfB5TfGLaZJo8mno7U3CBEtgKB3apduEUHa0EsUsKv9Rp/aTzY890EBd93/YEv/wDaAXu02UuBmOoHvFmyVs5PvqQa6SA6wBGiW0kA1JnM4yY9OojIvt+olBn7kl6cOsXb5egLORG0TSRJHmJfkIwUzJKgM8N26GiieWdaRJd5IBd8X98/1Hcfxl4ftWm0RRjwIBy3Rwdop0gcPd+hj1L+LgE2SziSBnIBhPnE/kf8EYXbaPRECCRWsrR8YsPKOCJzyVMRMQUqGVal4cLfKGtGogVBjALQwRRZ3Ixisbw3P3iMisV+CnaW/mP294zfElgpWnAprOpcDjFy+LA/bRlW1oFfSxDH813xNHo44rp5r46kptC8tquhDg6k48Yx7VDUL44ZYH3jpfitIK3k5w5hq4/qOaJlOo30FDrHr4ncUcnyNSAKFG375+kGuV52CzhpGc8JyOJaAWq88u/SGcyOL61aejSi9HMtPR09ithMPRsaqmdT5jEFgsyt5likgybCsULjfmDKDyd2nN+LN2Yui0BIAYmU6fSN0wfeIPTO+ElJEkkZDWWbyPEht0CvCQAWE+JAkx9jEynOdG0MwTMRIzLGXDTdST8IXhWiquTuSxLlpyY13EiKNvM5YEMzbuvZjTtg4NJmW5z+OWsULRMw+T7+5xSJzZkbtqhmq5wkcO5aziC8BN8OQY6nTSClW0850I041n6jSJkyL/6cOIGNHeCX9lcq2mAJ3SMqnqTy0g1haAiYmThOtd31GsCWp1VmXdt7ka1dtIM4S05DPXac9IwpjeKEpk4NJHc4fc5EUEJlUgvXusXb+fP5iZFq1kOeNMoobQniQMIouHFLciX+kHR+Mes/Ca/k3ZKqlXmrgaTzaPItuYlv5aiPXbpeUlNihCAosNgOwEh5icm4xzfJ4kdHx4p2W/8A3wx89ioJdnDmWbtnvjb8N8aFuNpBIFCDIiOR+IfjW0utqLFdklYYFwkgEf1TeTSwnpGhcrVQtbPYSUhbHZpsjY2g4w7bTjcaVjeEZXqjor5fdmeAH2jMvPxVZ2bFSg2fs1cuxFT4gvBDJBqJ1pGJcbuj5gUUldpRKa4Sx8shWEUPbKQxLx2al8/kJKUulC8gSlQHMjfBrp8UhX1AjB9ZyM9Iyfifx43b/LtLJJkmSXeb/wBVJAYisUvDvE7PZGylgtykKwLz4H1EO8erDGMPRuXrxPbW02fWcshqIEq8GZDzGsux0Bip4XdlfM+Yp0pLlpzMpzoIuG1Z9oGdHBo2VdIm9HSl6OE+JLc7SiPMSqvrh+5Rz15tpimsdB8S2vnMmm88qONC3MVjmVpm+JNa1+0enh4jy/kbkRtUmbZyfCH2T+s6vEHM2FN32gqFGbcmdo6DmG/xGGIZ+jcmixZXtQYvJuRFD6QFObZnL9TBhJOQFf1xeBSfRk2naNywvpWBQ+aY5gsDm9NYJtPPSXNu9Yx7ktlSOT7qEtGoHnszYsG1cjdJucRkqO3HNyRBawS+JpucsG4CkUyqTnAgdVDvfFhRfFt3+0qnvLxXvIYylPPOYnhXphGRLImbhWQVV45ynOhaClISAWc0MidSBxGsAOTM9BvH3w0iRtARlq+TuSYJ0L8krETJar6s7MGwhWyNpmfXZxBnjvEsJxIrAGHlf274QVKhJhp6Y/8AIwGxmrMO9pYTrhpPTUdYopsXJJwr++Mbfi1g4SB2CPaMeyYGb6Tr20Vg7RxZI1LYBSQSS3t3v0j2LwPw8/4S7kByEpeU6PJ9Y8hQUuAadjjPCPdPAbwPkWYFNlLFtBHL8p8KYLjbQG0uoUR8xKVkUdDkaOYt3axDlWIeZrpFi0GMV71a7Nkoiszzjgsvd8Oe8XO2SwfpLhGhc7sFWaWSAWaT1DjDfFOxvtAUzNOuvWOj8MA2Z0/cZv0XyfZGzn/F7gbZtuySopEipRDYsWFHweKF08KJUJjyswSGAAYgDTGOzvNiHitaAgnPvvjG8nwnDIvSM83cISxYsG4Rk+LSS4oHBE56yjYt70H8x7busYfjF78rirjEOQZsI0enTG+s4L4gUCWwmJbzjGGBssCxY9X6x0d8s9svJy5UWqw+wDwx8FJ8xZIDyZ1FqSnVjzj04SUUefkxOcrRzJS0y+WO6HnKudZ8t8HvxS5Az30w6VgBAA1dssJ84ujjlpjg1Jn+mxhOx+x9oSjLmPeFLBn/ABGF6SVeATTVi0vy7RqXW8hQfEgmfGcoyhZFndm15ReuCAHZmIUzviAK4Vicki2J06LLzfNhiWfZA6FoFeE64vwBk26fSLTTJlnXKntyrFe8LBamNJYvhWJnXNaNZKdSJlgHEqe0Esw0us8cXEjv1EMrSsjhr1nEgsJf0OXVj94dlEhk06sQcjJ21g3zJAAjpgHEoHZKzDu0nxYdYSy0mzorQ6Uw4QrGI360OwaEl6t9NK5TEc8pD57NJtr7x0KjtBmyDONGEjN2jLv6CgpE3dy4Ad2ZjjDRdEcsfJWZNoPVuBxj134Ev/zLqgEklA2C/wDtjym3sKkgndLGOu/jbxLZUuzJlIjgQPeJ/JSlCyOC1Jxfs9Dv172UjEbTHdw4RS8V8ST8ogH+k9C3CD295kQfpILvi49px5/4/amaLNQtEKP0z2gB/S7jam3bRwY4eTO1RpXRq/8AqNmpTIWCsSlg2ecdd4PfPmISqhooDMFvvHm/gliLQhLGzoHAALD6gD3xjuvDrdKEgJkOb58aPDZYpaRSS842b9uufCM68WpJMRVeCVS7pzitbWhes+GcRsXHioDbF31bqw9TGF4wXAGBLyzcjjhG9bW8iB1evvHJ+LqJWkMXfNsdJw+NWzpfCgq+fLO0mZnLMGXAyiPi/juzZJAGxaK20rSZFOwrZmlpEiR1Qc4gq7OZySCX31ybTjSsZBu5tbcpLqUolnLyG+Zwjvik9s8/M5LhmlWfPhP1iGE+B3d9YNe7opCiC8jMF5GhgDNoJYfaOq74eY1T2STlXrhECiYAy74xPYmZ7pZ6Q2xiOPtGA7J2Nnma9+nrGtZWQSAGmdGcSlLfGZdCJutmHqW9zyjZtFiQkJE7puOEhE5HTi/IItKbisuTdO5RXUcDL7g494xYUnAMTMcm/MV7yoyAoFaY0DY/mJnRLSNyzQd08QRli+6XSJLk2FNda8dYbam2c25AYd9YcrNWMjpx3QxZcJqVLNnMp8HagZv3AgK7VS9N8vWHdgDnKm95DusSBnmeGelIDCTQoOwFSMaOMwJloB4jcVkgyJAZQwEsBxwgykknIO/TnJusWrNYMg59NOhhW6djqKkqZhXq6qBc4sAAyatwwi34Qr5VolbijEKpQgxevNmVMJV9cOc+ENb3QfLDCgd2ylCuSaph/j03JBr540VnyEFONQ1HG6Z6Q/hl3RaBRtFChAAwJxzf7wX4WtwSpJEydnU65kT6RevNjZpdKwksZsx3d84hJ0/FFsUVLrMhK0AkJWNpM5nAETOUVbTxEoU6FMDJwQZUAlvqdI2UW1i2ylKZaPLjzi/cruiYUlJqGw0jOSXUVeNJdMS6/EqtpIZSlGh+qpl5hy7aOgsrW0UxIbQU5msBs7CzSfIwEqYGfLKB3jxbZ8qZM5J4P36ROVSekItBL/egB5VMWkONfSOat70TJVcZzBU+esusSv8A4i5ka0wrWXDHIxlC8O70MpPObOOLGLY8dEMmT0ai7VIsySwBAAqdXGQffhDfB3h5tLVdoUlnLn/SJTDdyivcrgu8LQhE9kCTlgMSXODgamPR7v4ci6XbYs0+YiZlkc86S/1cmk/FUQnPjPMfinwZabQqIKgoyLmbh6gZ5T0xjAvViUKDvg44TDd9I9LtrubVYslT4Scl0uAaycFpM2RjmvGfBS6wxJkX0AYzOLiuO+KY8npnNkxee105M6F+nfdYkq2cJBeRGUHUNGaT5Y+8RtrN2KuLy4T9o6W9nLWgV2U63ab7nnXvONpNni/Schm84pXOyZTs4aeAoJT3cXi8rZATgZd04ROb2dOGL8djgYpGTg5vXvCK94Zxvb1fqRFqztDx3ZNyNeWsU70zjh1Zu90IulcnDaQGAmRMybB/SmdYRMpZZVrWfthA9s75ACuIh7ZZqwG6VXfCHZVPQQEEEl3NAYGLQB3FPWX4hwphnMAe+/Aw14siRg3EUZn7xwhWN6CJU7vkKTwE306xMW4EjMVMsusDsLHBTbTvPvTrGhdrEFhhQf25a/qEbopjVkLAeaomZaO1OcXbG5rtQUgKKlAts7nxistLOd/sZDjHefDPg4srEWhHnWBh9IBlXc7mIvfCmTN9KOzzq3u6rBf+YllNgSWP1TUGavTR437khFsEnaBLzIwOyAMc2b3lF34/8FVsJtQna84KmBGAFBN9dDHJXe9WlklzJKWNXUWbysKVbhhONKNq105ceW/8Nq18BSlT7Uqu+Y1MqxYtrRKBsplRzoK/nKMdPjgkFuTLSurh61GXIF5v2VSSAJk6SxArzhfCT6dPnFLRdvV/O3shnrXd3vjNvF8mRmwYYvWe94o3q+Bw4mZSbA1YYY7jvimu0UpgJnHF4vGBzyzbHvt9nlkJUlli8S8L8GtbdWzZgkSGg2sz3SDXDwO0tbSQd9nCQnJ+co9X+H/AU3VCZPaEzInPH3hnKtRINvsifw/8PJuliwHmdzQlSjj9hhOLN9QPlrKsQAJtIlhlL8xatbDy5ud1aTGMU73YlkpLkODmZSUGBDBjhEJEXK9mfd7kEJCmDNtAFiQouQ40ADVjItvCPmPsiZJlJ3LUenCrR0tvcyA5JbAGuLOWn5t2tBGdarVdrvaW6wALIFX1O5wFC42mnrClYTrZ5X4tZ2YvFqhLggkDGYw1nKI/+jKBG0mRxyxz+5jFXaFSiSalyd5fDGNK5+MGzASs7SRImbht+EdrhKtE4Zsbl96NWzsBTBqAgSaddzQO1siWdyd2bdHyw3w9jbhafKdoHdLHI01gwsyUvVp/fg4HKJvXTsSUlrgOySZSyxmXAJ4O/OKt6QxSQ0w+FfsItWhI4lmO7r3nFZalF0hhNjPBsoyTYJ0k0WrNgdoh6f0jEzljLlDlJcyk7dCISRIYvUGWEzrDFY26vuGEifflFBE6RJNizuKtgOWUWBZyOMjI9AMTIPxEBCiwFCH9dcf3Ek2jyk8wZPR+lYUomWLMBO52M3wCR68YtXa1xpN8cOonGd81IDrOYAm5rq5wnpGRfPHFqfZOylmYFyAKTwzlCvG2D68ca2d98M3MW94AE0WQSpbF5udlNZEkO2kejos2TV3k1MWwFI5b+MvAvk3JCyGXbf5igcBRAz+mf/Ix1AdUg1JO7d/eESS0cObM8rsjfvDhbWa7NTzocRkRu1jy+/fDNrYW5+ZNASohUphCSUq0mQ8vdvV0KZTOfxk3vC8S8MTbIILTBDmcizvyg+Le0Shk8HT4eBW95C/KxDOc6kz5RO9LEiXpm3mYYYkh4v33wK0TebSzSkttrDlqBiz0o2AqI6Hwz4MQFJVaTLFgJVJEs6NAlkUT0YRbVs4qzuyluQkvU7mfLrHQfDPwsbXZUUqSiaArWZ8r1FZj2juPDPhOyKtpXls2bYBYKY4mpAOGZjo/8OPKwA2ZBsA2EFttEZZYwdLZi3H4fTZgIeXAT4Vk8WgpiA7gMSXzUWpLrFu9L2dpqliS/u2XCKVstgZM5AfFiRQGWvWF5wi5uW2FJooqX9TADk7cT0id4s0gO8pOKzkoz79BBrpYEVYuKZd0h7zYlbA0qc3enKC1oneyreVbewAHD+YyNJj2jz3+WfHAhKLpZ1V57dqgf+NPGZ4Jzjufij4gs/DrubRTFRlZoxWtuiRJz9xHz5fb8u3tbS0WSpayVKOZPo1NwimOFvYJzpaK4q5+xiarXAB8c8aThtiWUodKcspaTeOn2QCWK1JG0ksX56M2LRq3PxsSC/IcwCQcJjColrGLZqAFSTyhbM2nr28B40+lMeacOM6VBDSLjdkwD4VPSKVspiWEp/qgafc4y7K/Ks5JPllI91jRTfRaSEg0wahnd5TDEz3RLwaOr66mjWtLQhL1wE8cO2iDFzIZO8835nSFZDaYBMhMiki320M4LsPIAhsJtJ5UDRiy2MbSR9f7Z8agwG824T5jM4CcnmT7QK937YFHJFPQkieBywjItLVSnJIemWsNGFksmbx0g1teCsur0lOZaH8PuSra2s7NNbS0QgabSgONaQFEh3wnF7wHxcXa8WdsU7Ys1Psgs8iBPAgl4p6OK72z6PsbJKUpSJAABO4BgOQiFmQ855bo8rvP82EeWzunG0tSeiU+8Yl6/mW+qfYTY2VZpRtEcVk+kQ8JNgtHuYEzU8pcont1f9x833j45v8Aal1Xu2DP9KtjgyAAPxGnafGl6uguqU2hUsINrbBZ2go3ghaUqc1CAgjJ98O4uJuno3h91e3vW0BtfOJGP9Ax1E+cb108ODzq4w4Mwkzj8xwt/wD5Pu93QLSys/m3q0SgrSTs2dmrYAIepMhIcxGL8M/yJfbxf7ui0WE2ZUU/Ls0hKZoVsvUmbVJjnhh/szpn8hv7UexrIJADMkDn6s26Ikt1+570jgvh3+X7Bewi9g2dpQ2gmgl2cgTRJicBnHfrt0lG0khSCPKQdoGRmCJNrDSi+kU/RSvF4IeZaXES5iI2VqSJzYzka4mZdzpCXYlpkAFnM3OT5RMDZmkOAJZz4ZRNF9UW7VDJmZTzEpMJRT8a8asbpY/PtlslIYZqVglIxJ3SEUvH/HrK6WXzrySQ3kS/mWqoAFN5LNHh3xT8UW1+tvm2pZP/AI0A+VCTMADMiZNTyAtFeRzydD/F3xbaeIXg2lp5UJ8tmgTCUO9cVHE6cIxrFM3HN+8DEUorqftEtku7YTEdC0JXsKQGn3LKECMh19Igs4infScDUZADCv3jLoWOnWnbRNJ4gxD5hm2GnpD2doWxY5fiKWIJaXOTn1gaUsXEu596xJNpLvhEdqhbf6xtMx09gWnjMYNuOf5hXm8bKXBSTTA6jtoIQ0zQT6D2aMq0tdteXpJ57oglbs9Cc/CNAL2smsiQxebl+k3gQm5FJDlWDXhQlNz6RWW4oMqRdpHC3smok8exBLM48+kNY2gZmiZVMsMu+kJRrAWtkameBny3RFNk3v01iS18JRJNq7hqinODszRY8MuoUpRtJWaE7a6zwSgUYrPl0mcIHe7wpZWskbSjtSD6AcG5CD21vs3dKRPbWVrLFmSNlG+qzxEUAnKc4RbdjPSomogmYZ5GdajHSNP4UVsX+6sdlrZAfPbISZbjGOsyAeQoN+XeEH8KtiLxYkV+ZZkNmFD33Q7joRbKy0MTXENSj8o2vhv4uvNxV/krJQfqslzQavJ/KdUkRkWpdSicyWpiYJsuwdgd0CtGTPYvCP5Rut7SEWv/AMa2w2yflknHbH/6A3xt3/4jsrrYrtrRQUgNsbCgVWii7NPr6x8/2gB1d5ZwykSZ5Bmbg84i8SbKKbSo1Pib4itL7bG2tTTyoTUITKQfiSTMmMtdg+Mjr28JNmHBw3mDizAyl3KK80KtsElOQ709YmbOutYJsNOn59ICtYBIE+2rGKJUMUuMtxhFDGkTVLGFaGVWpxjAkCNmcZAb5xJSgMexDi1BZ/x20AXXSGjEk2IFg5+8RJcj23Q5sx+88IZIdptL3h3pCnQX28hKQGYmrvIEzwxf9xnCrnDDvd1hrzeNqZzZjVnk+g9oikvrh3nCRjSLZJeTHsrMku2op3lBdgismOXKFZktqz5T5VhvmOM339y94zd8F8QC69475wnJzkddBjDLV5p5e0MlDgz+xhlwQZdpjVp9col8vyvLOeJn7QyAK4t3xlCaVfVqN94VjIJf7XzAJO0EpSAaYORzJgFmpiN0+MFTZODUNu65xEomWfTT9CMgMharYDupi14Ok/OsnH9W1U/0+ar4kRVaWs/u8PYEpNZj9coz2qCtOx0icq4v328FOHPIQOgL4zh0p93n3hAujNE1DkZ5ThOJS/HbxAuZV474SgHlj3jAGSElE5fbTlOJOaybJ97boilOO/Ec5Qio8CZcoxiQGeTidMYSg55+jQkqpi0O0tpwBukMoAy4RWev5woIHtS7OWWnpEyHBz75ziusd5GCuiSGGMq+35ibmQOPfCJIsTIntp8Ila2WPPfFPIWgYs3cCbQIpLtTn3WCgaFtN+6kMq7kkiR14RvIFBNqoZzJt3vWkTTbEETloOkDUipejcuXbwtvMcBh37QTWWETfc89YcWockUBJ6484DZEbp5vElAMc+2rC0GyJV5pMfbhB7uxfDsGZMoqpVMScZQUWm4ZcmjMAUpGExMnfSIETeo9OW+IWgLgOBqe9YZKKvPIwAjG1LijA6h4kpR2vqbfkfxASCS3CJ2RGW+MaxWYLsdWw4xO04PTvPGIIVzfTD8GCCZlJ4HsKBeZwKnCJbRaZrxbv2hwAGxNPeBqsgK7xjKXvACOtJLzl29IYiRm/rEyjafukDCNKSffWMYNZljOcsomwJwEpQH5bM88YSkF6MB6fbWMbgYqAaX6ziZMsGFGqcvTrFcsJnH0wh0qlPUnlGDbJLWBLPTGKws+/wARNRdt/SR5w2yUnjLlDIVhQXHrwxiNp1119YjKWv5iCxp3U9YNAsYL4HXrDqtJNmzcXaIlDmnXWGNaSnDADF9XJnCUmgHdcxEpljvbeTP25xJzp+oBgQeuLDvnE0qVmZjvj9oVmGx7k7w6aE4YhtGgmGSjmcO6RLZnM94xEIaWTaZdYnaS3+9T69I1mESScMfwIik59t6xNMwW/cSM51PYfrAtBoE5oOyJiIikuG+CfKNaHTWBqLBvWAAcLAr3nBD5sWiKEDCY/P5EOUTc4ZZH9jlCDIGkAkMd8S+ktXD3hCzZ8mfvvCJFLs3HhBYUyPTuUSWlp5tEEDMd9+sSKcGAx6ekALYvnSqYW27NKIlndswWphCS5bv9xgUIs8xrSJJUGL49IitbT+/vDAYUx19YwekQHHtPXKEAe+fe6LCDI0iAUHDe8FMDQLY1GsMUvp9yaQf5YJ6aaRC1QztN+ncofQjVAySN57+8CCHedPvKCLNJfqI7QerD0nGk6Ri4foG8RGx+n/l9oUKD6MhYHvExG275QoUKEnZDzcIPZiSdy/8AtChRpBQOyp3pDLHlPeIhQoRhQ5Ejv+8VyKblephQodCk7IMzf7v+sSwMKFAN6BWZnwidoaQoUBhQYfXE1Dy8/eFCgBRVwMMcf7vtChQAhLoJw9tXvWFCgGRGyMuMSND3lDwoYzHT9JioTM/3H2hQoMeiyGQK7ojjy9YUKHkA/9k="/>
          <p:cNvSpPr>
            <a:spLocks noChangeAspect="1" noChangeArrowheads="1"/>
          </p:cNvSpPr>
          <p:nvPr/>
        </p:nvSpPr>
        <p:spPr bwMode="auto">
          <a:xfrm>
            <a:off x="63500" y="-1117600"/>
            <a:ext cx="1981200" cy="23050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030" name="AutoShape 6" descr="data:image/jpeg;base64,/9j/4AAQSkZJRgABAQAAAQABAAD/2wCEAAkGBhQSERQUEhQWFBQWGBgXFxgXGBoXHBgYFhcYFxUYGxgYHCYgFxojGhgZHy8gIycpLCwsFx8xNTAqNSYrLCkBCQoKDgwOGg8PGiwfHCQsLCwpKSwpKSkpLCwpKSwpLCksKSwpKSkpLCksLCwsLCwsLCwpKSksLCwsKSkpLCksKf/AABEIAPIA0AMBIgACEQEDEQH/xAAcAAABBQEBAQAAAAAAAAAAAAADAAECBAUGBwj/xAA9EAABAgMFBgQGAQIGAQUAAAABAhEAITEDBEFRYRJxgZGh8AUiscEGEzLR4fEHQnIUI1JigrJDFRYkosL/xAAZAQADAQEBAAAAAAAAAAAAAAABAgMABAX/xAAlEQACAgMAAgEEAwEAAAAAAAAAAQIRAyExEkEEEyJRYRRCcTL/2gAMAwEAAhEDEQA/AMKzSwdUgGd8JMZYSSBEBauCJt69N8AtL0VOBJOWuJOusTRiauG4icRO9P8ABYTZuG5TfgWrNuUSsbGhJbfzriK5RNJkwyyNT+4J8uT4AlwBuOW+vtCNllGwaBNgP0HL8jB0XYAhn7fOI2SXLtMzbnB7QTk7EejB56DoYSTLQgkOkNJ5jEUmWdoBeLJ+Mh6xPbYkS+829t8TSk0DZk8uUvWFooyiqwY4Gef34RC1RgA2e924diNJV1xweg9Oo6RFdlXFv0eMFyJvHuzMNgSJ+5pPvdEF2RwHBpbtYvWllN5ZPTrwiVtdwACZvWefPKDYVFGcQxMzSX7MPjhODWq0DMYU9+XMw1mEqoSOG7vhGEpWQCRhLvKF/hsNJPnBShNXniDvaUOtLHGWjfgxtjKK9lMWBBYw1pZvuBaUGWcGZs8/eIbTymM6+ghrEaK6wSQaNTvj0hGgmfXDDex3OIKUgmWvuOUSCXL7nfeBQ4wSfiCsiWc58nEHUhxJyx4yIPe+GtBSeGueH2hm2cccnwx0c5RqB+mRtLEbj0k/GfOBlLVqXx9sOXGL1gy3mwGP7GcQF1BEj+DVuokdd8La9lFB/wBShaIqQJNhwGcGtEkCmAHPafHroBELwgo1yOY3PlDoBILS7J99eEYVp7sOLFhgSDTeP1xeCAUDcMsBPlDJUdlI1bV2M6Yy5Rdu93805UnuLZbopJ6J442yVjZ7LP1pVs6QZNkDg2Ocgf1EUod5DGU949KaawZKJuZYNLGg5RFs7aSGStKAag5zabtLc9DArNZLkNR+JS7b59IEtJLSox5mk8G9IOgSeswSppSSw4O3EmGEcgKqknCTZCTiLiECTljrkwzxYkjdA7JGyT/tABpgSXbfs84SbwWzLfevCFbHj+w6pCZlTHJvuOMUDfCpYbWjDOv27LItV2hCUedUy0iA7CTHQTlHoXwr8AoQlK7cBSqgVCfvE3JR6LkypI4zwn4UvF4YhJ2QeB0nUa5NG+j+PLahUAMhWjCeMek2dmlIASGGggnCJOcpHF/Ja4jya9fxzbA+RQUHxLb5CMm8/CNtZgumQMi7jIUEuUe1mzY74FbXYGofhC/VnEZZ0+o8CvlyWknytwxeKhWpM3M8HzflHs/jPglmtLbInjk+rTjy7x3wQ2JLOUzI3ORKekXx5lLRVxteUTHRfNO/aLAUlRkZkP1/HSKdslplxCsrbZp3nHQ0iSyPjC2meQ9cZ74LYpfl1H6eI7Dg1YgHd20JCSNMOnfdFK2JJcs7DZq24+0F2AHGJxyq/JukPd7oQroW3E85xNSWJ3zwzloJwTVZXKWLAt+54cOcWrtfyqhAwLsPb9SgVpQ7IlL8OcZekUUpKVHDl011gNWZNwejZt7JJQEyL0wL4me/iwjNXZGzBCqVbe4i/dbztVkJCY3g9RBb5ZFafM21SWkm/FJxJS8XTOiUfNeS6RsbOQzLkPwnLcYmlMh+XBbn/TEE5AbpYj0/OkEd1aNXjLee8Ys9ko6DKDjN5thPDVveJpDk4MK13Nwft2CFBQnN8HajCtGpPUmDKEiA20XNNGo0pEHuS0FsGpLh3b6QMzI+4bSCEEuZAnazxSZzOaojZ2r8JjQ1Gsi9cxCVa4UADMz4yp2YzZkvbIEMORajTCjLlyjMvNvJOTtXvIxaVbttGtP1pWBeAeG/Pt0Jql8TUS6OY3FYkpW6R6H/AB38MbCfmLEzn05erx6GkRT8PsghCUgMwAi2FxxRabbZxZZOT/RLZhmaEFwniuvREhaAGsVLW2mWizblhALWmvbRzT6VgUL0oN+d8cz8RXJBs1SBUAZOMzjx6x1NomcZfi5BQoZDTXXt4mpUzvxP0eKX+zU5B9tZ6/qKQDN04Rv+OpG2ohnc4anB88+kYNsQ8t+gbBo9eDtHNmj4ydBrpaTIMpj1biSRrGt8kqLCqiQHJq0upO9jGJta0IfXPF842LneHH9Jm8282A3O5GmkGSDil6YYBhJ3aY1AflLrDEBmlMaae5B4GCpBfVWnb4RA0oJCVQ8nPPXWEOlKgIUU7RTTLj+IHa1asseLNlF+0s5O0tGzfKfGKoQC7UFaaDgKwENWinY3jZXItmTNxhLviI3rO1SoDZUZJBmMc9ZB5PSMddgamZLjrQ7/AGMK63woJBpg/E4VkMdIEo2rQsJuDo07NINNRlnLlpFdQJMi5eZfB5TfGLaZJo8mno7U3CBEtgKB3apduEUHa0EsUsKv9Rp/aTzY890EBd93/YEv/wDaAXu02UuBmOoHvFmyVs5PvqQa6SA6wBGiW0kA1JnM4yY9OojIvt+olBn7kl6cOsXb5egLORG0TSRJHmJfkIwUzJKgM8N26GiieWdaRJd5IBd8X98/1Hcfxl4ftWm0RRjwIBy3Rwdop0gcPd+hj1L+LgE2SziSBnIBhPnE/kf8EYXbaPRECCRWsrR8YsPKOCJzyVMRMQUqGVal4cLfKGtGogVBjALQwRRZ3Ixisbw3P3iMisV+CnaW/mP294zfElgpWnAprOpcDjFy+LA/bRlW1oFfSxDH813xNHo44rp5r46kptC8tquhDg6k48Yx7VDUL44ZYH3jpfitIK3k5w5hq4/qOaJlOo30FDrHr4ncUcnyNSAKFG375+kGuV52CzhpGc8JyOJaAWq88u/SGcyOL61aejSi9HMtPR09ithMPRsaqmdT5jEFgsyt5likgybCsULjfmDKDyd2nN+LN2Yui0BIAYmU6fSN0wfeIPTO+ElJEkkZDWWbyPEht0CvCQAWE+JAkx9jEynOdG0MwTMRIzLGXDTdST8IXhWiquTuSxLlpyY13EiKNvM5YEMzbuvZjTtg4NJmW5z+OWsULRMw+T7+5xSJzZkbtqhmq5wkcO5aziC8BN8OQY6nTSClW0850I041n6jSJkyL/6cOIGNHeCX9lcq2mAJ3SMqnqTy0g1haAiYmThOtd31GsCWp1VmXdt7ka1dtIM4S05DPXac9IwpjeKEpk4NJHc4fc5EUEJlUgvXusXb+fP5iZFq1kOeNMoobQniQMIouHFLciX+kHR+Mes/Ca/k3ZKqlXmrgaTzaPItuYlv5aiPXbpeUlNihCAosNgOwEh5icm4xzfJ4kdHx4p2W/8A3wx89ioJdnDmWbtnvjb8N8aFuNpBIFCDIiOR+IfjW0utqLFdklYYFwkgEf1TeTSwnpGhcrVQtbPYSUhbHZpsjY2g4w7bTjcaVjeEZXqjor5fdmeAH2jMvPxVZ2bFSg2fs1cuxFT4gvBDJBqJ1pGJcbuj5gUUldpRKa4Sx8shWEUPbKQxLx2al8/kJKUulC8gSlQHMjfBrp8UhX1AjB9ZyM9Iyfifx43b/LtLJJkmSXeb/wBVJAYisUvDvE7PZGylgtykKwLz4H1EO8erDGMPRuXrxPbW02fWcshqIEq8GZDzGsux0Bip4XdlfM+Yp0pLlpzMpzoIuG1Z9oGdHBo2VdIm9HSl6OE+JLc7SiPMSqvrh+5Rz15tpimsdB8S2vnMmm88qONC3MVjmVpm+JNa1+0enh4jy/kbkRtUmbZyfCH2T+s6vEHM2FN32gqFGbcmdo6DmG/xGGIZ+jcmixZXtQYvJuRFD6QFObZnL9TBhJOQFf1xeBSfRk2naNywvpWBQ+aY5gsDm9NYJtPPSXNu9Yx7ktlSOT7qEtGoHnszYsG1cjdJucRkqO3HNyRBawS+JpucsG4CkUyqTnAgdVDvfFhRfFt3+0qnvLxXvIYylPPOYnhXphGRLImbhWQVV45ynOhaClISAWc0MidSBxGsAOTM9BvH3w0iRtARlq+TuSYJ0L8krETJar6s7MGwhWyNpmfXZxBnjvEsJxIrAGHlf274QVKhJhp6Y/8AIwGxmrMO9pYTrhpPTUdYopsXJJwr++Mbfi1g4SB2CPaMeyYGb6Tr20Vg7RxZI1LYBSQSS3t3v0j2LwPw8/4S7kByEpeU6PJ9Y8hQUuAadjjPCPdPAbwPkWYFNlLFtBHL8p8KYLjbQG0uoUR8xKVkUdDkaOYt3axDlWIeZrpFi0GMV71a7Nkoiszzjgsvd8Oe8XO2SwfpLhGhc7sFWaWSAWaT1DjDfFOxvtAUzNOuvWOj8MA2Z0/cZv0XyfZGzn/F7gbZtuySopEipRDYsWFHweKF08KJUJjyswSGAAYgDTGOzvNiHitaAgnPvvjG8nwnDIvSM83cISxYsG4Rk+LSS4oHBE56yjYt70H8x7busYfjF78rirjEOQZsI0enTG+s4L4gUCWwmJbzjGGBssCxY9X6x0d8s9svJy5UWqw+wDwx8FJ8xZIDyZ1FqSnVjzj04SUUefkxOcrRzJS0y+WO6HnKudZ8t8HvxS5Az30w6VgBAA1dssJ84ujjlpjg1Jn+mxhOx+x9oSjLmPeFLBn/ABGF6SVeATTVi0vy7RqXW8hQfEgmfGcoyhZFndm15ReuCAHZmIUzviAK4Vicki2J06LLzfNhiWfZA6FoFeE64vwBk26fSLTTJlnXKntyrFe8LBamNJYvhWJnXNaNZKdSJlgHEqe0Esw0us8cXEjv1EMrSsjhr1nEgsJf0OXVj94dlEhk06sQcjJ21g3zJAAjpgHEoHZKzDu0nxYdYSy0mzorQ6Uw4QrGI360OwaEl6t9NK5TEc8pD57NJtr7x0KjtBmyDONGEjN2jLv6CgpE3dy4Ad2ZjjDRdEcsfJWZNoPVuBxj134Ev/zLqgEklA2C/wDtjym3sKkgndLGOu/jbxLZUuzJlIjgQPeJ/JSlCyOC1Jxfs9Dv172UjEbTHdw4RS8V8ST8ogH+k9C3CD295kQfpILvi49px5/4/amaLNQtEKP0z2gB/S7jam3bRwY4eTO1RpXRq/8AqNmpTIWCsSlg2ecdd4PfPmISqhooDMFvvHm/gliLQhLGzoHAALD6gD3xjuvDrdKEgJkOb58aPDZYpaRSS842b9uufCM68WpJMRVeCVS7pzitbWhes+GcRsXHioDbF31bqw9TGF4wXAGBLyzcjjhG9bW8iB1evvHJ+LqJWkMXfNsdJw+NWzpfCgq+fLO0mZnLMGXAyiPi/juzZJAGxaK20rSZFOwrZmlpEiR1Qc4gq7OZySCX31ybTjSsZBu5tbcpLqUolnLyG+Zwjvik9s8/M5LhmlWfPhP1iGE+B3d9YNe7opCiC8jMF5GhgDNoJYfaOq74eY1T2STlXrhECiYAy74xPYmZ7pZ6Q2xiOPtGA7J2Nnma9+nrGtZWQSAGmdGcSlLfGZdCJutmHqW9zyjZtFiQkJE7puOEhE5HTi/IItKbisuTdO5RXUcDL7g494xYUnAMTMcm/MV7yoyAoFaY0DY/mJnRLSNyzQd08QRli+6XSJLk2FNda8dYbam2c25AYd9YcrNWMjpx3QxZcJqVLNnMp8HagZv3AgK7VS9N8vWHdgDnKm95DusSBnmeGelIDCTQoOwFSMaOMwJloB4jcVkgyJAZQwEsBxwgykknIO/TnJusWrNYMg59NOhhW6djqKkqZhXq6qBc4sAAyatwwi34Qr5VolbijEKpQgxevNmVMJV9cOc+ENb3QfLDCgd2ylCuSaph/j03JBr540VnyEFONQ1HG6Z6Q/hl3RaBRtFChAAwJxzf7wX4WtwSpJEydnU65kT6RevNjZpdKwksZsx3d84hJ0/FFsUVLrMhK0AkJWNpM5nAETOUVbTxEoU6FMDJwQZUAlvqdI2UW1i2ylKZaPLjzi/cruiYUlJqGw0jOSXUVeNJdMS6/EqtpIZSlGh+qpl5hy7aOgsrW0UxIbQU5msBs7CzSfIwEqYGfLKB3jxbZ8qZM5J4P36ROVSekItBL/egB5VMWkONfSOat70TJVcZzBU+esusSv8A4i5ka0wrWXDHIxlC8O70MpPObOOLGLY8dEMmT0ai7VIsySwBAAqdXGQffhDfB3h5tLVdoUlnLn/SJTDdyivcrgu8LQhE9kCTlgMSXODgamPR7v4ci6XbYs0+YiZlkc86S/1cmk/FUQnPjPMfinwZabQqIKgoyLmbh6gZ5T0xjAvViUKDvg44TDd9I9LtrubVYslT4Scl0uAaycFpM2RjmvGfBS6wxJkX0AYzOLiuO+KY8npnNkxee105M6F+nfdYkq2cJBeRGUHUNGaT5Y+8RtrN2KuLy4T9o6W9nLWgV2U63ab7nnXvONpNni/Schm84pXOyZTs4aeAoJT3cXi8rZATgZd04ROb2dOGL8djgYpGTg5vXvCK94Zxvb1fqRFqztDx3ZNyNeWsU70zjh1Zu90IulcnDaQGAmRMybB/SmdYRMpZZVrWfthA9s75ACuIh7ZZqwG6VXfCHZVPQQEEEl3NAYGLQB3FPWX4hwphnMAe+/Aw14siRg3EUZn7xwhWN6CJU7vkKTwE306xMW4EjMVMsusDsLHBTbTvPvTrGhdrEFhhQf25a/qEbopjVkLAeaomZaO1OcXbG5rtQUgKKlAts7nxistLOd/sZDjHefDPg4srEWhHnWBh9IBlXc7mIvfCmTN9KOzzq3u6rBf+YllNgSWP1TUGavTR437khFsEnaBLzIwOyAMc2b3lF34/8FVsJtQna84KmBGAFBN9dDHJXe9WlklzJKWNXUWbysKVbhhONKNq105ceW/8Nq18BSlT7Uqu+Y1MqxYtrRKBsplRzoK/nKMdPjgkFuTLSurh61GXIF5v2VSSAJk6SxArzhfCT6dPnFLRdvV/O3shnrXd3vjNvF8mRmwYYvWe94o3q+Bw4mZSbA1YYY7jvimu0UpgJnHF4vGBzyzbHvt9nlkJUlli8S8L8GtbdWzZgkSGg2sz3SDXDwO0tbSQd9nCQnJ+co9X+H/AU3VCZPaEzInPH3hnKtRINvsifw/8PJuliwHmdzQlSjj9hhOLN9QPlrKsQAJtIlhlL8xatbDy5ud1aTGMU73YlkpLkODmZSUGBDBjhEJEXK9mfd7kEJCmDNtAFiQouQ40ADVjItvCPmPsiZJlJ3LUenCrR0tvcyA5JbAGuLOWn5t2tBGdarVdrvaW6wALIFX1O5wFC42mnrClYTrZ5X4tZ2YvFqhLggkDGYw1nKI/+jKBG0mRxyxz+5jFXaFSiSalyd5fDGNK5+MGzASs7SRImbht+EdrhKtE4Zsbl96NWzsBTBqAgSaddzQO1siWdyd2bdHyw3w9jbhafKdoHdLHI01gwsyUvVp/fg4HKJvXTsSUlrgOySZSyxmXAJ4O/OKt6QxSQ0w+FfsItWhI4lmO7r3nFZalF0hhNjPBsoyTYJ0k0WrNgdoh6f0jEzljLlDlJcyk7dCISRIYvUGWEzrDFY26vuGEifflFBE6RJNizuKtgOWUWBZyOMjI9AMTIPxEBCiwFCH9dcf3Ek2jyk8wZPR+lYUomWLMBO52M3wCR68YtXa1xpN8cOonGd81IDrOYAm5rq5wnpGRfPHFqfZOylmYFyAKTwzlCvG2D68ca2d98M3MW94AE0WQSpbF5udlNZEkO2kejos2TV3k1MWwFI5b+MvAvk3JCyGXbf5igcBRAz+mf/Ix1AdUg1JO7d/eESS0cObM8rsjfvDhbWa7NTzocRkRu1jy+/fDNrYW5+ZNASohUphCSUq0mQ8vdvV0KZTOfxk3vC8S8MTbIILTBDmcizvyg+Le0Shk8HT4eBW95C/KxDOc6kz5RO9LEiXpm3mYYYkh4v33wK0TebSzSkttrDlqBiz0o2AqI6Hwz4MQFJVaTLFgJVJEs6NAlkUT0YRbVs4qzuyluQkvU7mfLrHQfDPwsbXZUUqSiaArWZ8r1FZj2juPDPhOyKtpXls2bYBYKY4mpAOGZjo/8OPKwA2ZBsA2EFttEZZYwdLZi3H4fTZgIeXAT4Vk8WgpiA7gMSXzUWpLrFu9L2dpqliS/u2XCKVstgZM5AfFiRQGWvWF5wi5uW2FJooqX9TADk7cT0id4s0gO8pOKzkoz79BBrpYEVYuKZd0h7zYlbA0qc3enKC1oneyreVbewAHD+YyNJj2jz3+WfHAhKLpZ1V57dqgf+NPGZ4Jzjufij4gs/DrubRTFRlZoxWtuiRJz9xHz5fb8u3tbS0WSpayVKOZPo1NwimOFvYJzpaK4q5+xiarXAB8c8aThtiWUodKcspaTeOn2QCWK1JG0ksX56M2LRq3PxsSC/IcwCQcJjColrGLZqAFSTyhbM2nr28B40+lMeacOM6VBDSLjdkwD4VPSKVspiWEp/qgafc4y7K/Ks5JPllI91jRTfRaSEg0wahnd5TDEz3RLwaOr66mjWtLQhL1wE8cO2iDFzIZO8835nSFZDaYBMhMiki320M4LsPIAhsJtJ5UDRiy2MbSR9f7Z8agwG824T5jM4CcnmT7QK937YFHJFPQkieBywjItLVSnJIemWsNGFksmbx0g1teCsur0lOZaH8PuSra2s7NNbS0QgabSgONaQFEh3wnF7wHxcXa8WdsU7Ys1Psgs8iBPAgl4p6OK72z6PsbJKUpSJAABO4BgOQiFmQ855bo8rvP82EeWzunG0tSeiU+8Yl6/mW+qfYTY2VZpRtEcVk+kQ8JNgtHuYEzU8pcont1f9x833j45v8Aal1Xu2DP9KtjgyAAPxGnafGl6uguqU2hUsINrbBZ2go3ghaUqc1CAgjJ98O4uJuno3h91e3vW0BtfOJGP9Ax1E+cb108ODzq4w4Mwkzj8xwt/wD5Pu93QLSys/m3q0SgrSTs2dmrYAIepMhIcxGL8M/yJfbxf7ui0WE2ZUU/Ls0hKZoVsvUmbVJjnhh/szpn8hv7UexrIJADMkDn6s26Ikt1+570jgvh3+X7Bewi9g2dpQ2gmgl2cgTRJicBnHfrt0lG0khSCPKQdoGRmCJNrDSi+kU/RSvF4IeZaXES5iI2VqSJzYzka4mZdzpCXYlpkAFnM3OT5RMDZmkOAJZz4ZRNF9UW7VDJmZTzEpMJRT8a8asbpY/PtlslIYZqVglIxJ3SEUvH/HrK6WXzrySQ3kS/mWqoAFN5LNHh3xT8UW1+tvm2pZP/AI0A+VCTMADMiZNTyAtFeRzydD/F3xbaeIXg2lp5UJ8tmgTCUO9cVHE6cIxrFM3HN+8DEUorqftEtku7YTEdC0JXsKQGn3LKECMh19Igs4infScDUZADCv3jLoWOnWnbRNJ4gxD5hm2GnpD2doWxY5fiKWIJaXOTn1gaUsXEu596xJNpLvhEdqhbf6xtMx09gWnjMYNuOf5hXm8bKXBSTTA6jtoIQ0zQT6D2aMq0tdteXpJ57oglbs9Cc/CNAL2smsiQxebl+k3gQm5FJDlWDXhQlNz6RWW4oMqRdpHC3smok8exBLM48+kNY2gZmiZVMsMu+kJRrAWtkameBny3RFNk3v01iS18JRJNq7hqinODszRY8MuoUpRtJWaE7a6zwSgUYrPl0mcIHe7wpZWskbSjtSD6AcG5CD21vs3dKRPbWVrLFmSNlG+qzxEUAnKc4RbdjPSomogmYZ5GdajHSNP4UVsX+6sdlrZAfPbISZbjGOsyAeQoN+XeEH8KtiLxYkV+ZZkNmFD33Q7joRbKy0MTXENSj8o2vhv4uvNxV/krJQfqslzQavJ/KdUkRkWpdSicyWpiYJsuwdgd0CtGTPYvCP5Rut7SEWv/AMa2w2yflknHbH/6A3xt3/4jsrrYrtrRQUgNsbCgVWii7NPr6x8/2gB1d5ZwykSZ5Bmbg84i8SbKKbSo1Pib4itL7bG2tTTyoTUITKQfiSTMmMtdg+Mjr28JNmHBw3mDizAyl3KK80KtsElOQ709YmbOutYJsNOn59ICtYBIE+2rGKJUMUuMtxhFDGkTVLGFaGVWpxjAkCNmcZAb5xJSgMexDi1BZ/x20AXXSGjEk2IFg5+8RJcj23Q5sx+88IZIdptL3h3pCnQX28hKQGYmrvIEzwxf9xnCrnDDvd1hrzeNqZzZjVnk+g9oikvrh3nCRjSLZJeTHsrMku2op3lBdgismOXKFZktqz5T5VhvmOM339y94zd8F8QC69475wnJzkddBjDLV5p5e0MlDgz+xhlwQZdpjVp9col8vyvLOeJn7QyAK4t3xlCaVfVqN94VjIJf7XzAJO0EpSAaYORzJgFmpiN0+MFTZODUNu65xEomWfTT9CMgMharYDupi14Ok/OsnH9W1U/0+ar4kRVaWs/u8PYEpNZj9coz2qCtOx0icq4v328FOHPIQOgL4zh0p93n3hAujNE1DkZ5ThOJS/HbxAuZV474SgHlj3jAGSElE5fbTlOJOaybJ97boilOO/Ec5Qio8CZcoxiQGeTidMYSg55+jQkqpi0O0tpwBukMoAy4RWev5woIHtS7OWWnpEyHBz75ziusd5GCuiSGGMq+35ibmQOPfCJIsTIntp8Ila2WPPfFPIWgYs3cCbQIpLtTn3WCgaFtN+6kMq7kkiR14RvIFBNqoZzJt3vWkTTbEETloOkDUipejcuXbwtvMcBh37QTWWETfc89YcWockUBJ6484DZEbp5vElAMc+2rC0GyJV5pMfbhB7uxfDsGZMoqpVMScZQUWm4ZcmjMAUpGExMnfSIETeo9OW+IWgLgOBqe9YZKKvPIwAjG1LijA6h4kpR2vqbfkfxASCS3CJ2RGW+MaxWYLsdWw4xO04PTvPGIIVzfTD8GCCZlJ4HsKBeZwKnCJbRaZrxbv2hwAGxNPeBqsgK7xjKXvACOtJLzl29IYiRm/rEyjafukDCNKSffWMYNZljOcsomwJwEpQH5bM88YSkF6MB6fbWMbgYqAaX6ziZMsGFGqcvTrFcsJnH0wh0qlPUnlGDbJLWBLPTGKws+/wARNRdt/SR5w2yUnjLlDIVhQXHrwxiNp1119YjKWv5iCxp3U9YNAsYL4HXrDqtJNmzcXaIlDmnXWGNaSnDADF9XJnCUmgHdcxEpljvbeTP25xJzp+oBgQeuLDvnE0qVmZjvj9oVmGx7k7w6aE4YhtGgmGSjmcO6RLZnM94xEIaWTaZdYnaS3+9T69I1mESScMfwIik59t6xNMwW/cSM51PYfrAtBoE5oOyJiIikuG+CfKNaHTWBqLBvWAAcLAr3nBD5sWiKEDCY/P5EOUTc4ZZH9jlCDIGkAkMd8S+ktXD3hCzZ8mfvvCJFLs3HhBYUyPTuUSWlp5tEEDMd9+sSKcGAx6ekALYvnSqYW27NKIlndswWphCS5bv9xgUIs8xrSJJUGL49IitbT+/vDAYUx19YwekQHHtPXKEAe+fe6LCDI0iAUHDe8FMDQLY1GsMUvp9yaQf5YJ6aaRC1QztN+ncofQjVAySN57+8CCHedPvKCLNJfqI7QerD0nGk6Ri4foG8RGx+n/l9oUKD6MhYHvExG275QoUKEnZDzcIPZiSdy/8AtChRpBQOyp3pDLHlPeIhQoRhQ5Ejv+8VyKblephQodCk7IMzf7v+sSwMKFAN6BWZnwidoaQoUBhQYfXE1Dy8/eFCgBRVwMMcf7vtChQAhLoJw9tXvWFCgGRGyMuMSND3lDwoYzHT9JioTM/3H2hQoMeiyGQK7ojjy9YUKHkA/9k="/>
          <p:cNvSpPr>
            <a:spLocks noChangeAspect="1" noChangeArrowheads="1"/>
          </p:cNvSpPr>
          <p:nvPr/>
        </p:nvSpPr>
        <p:spPr bwMode="auto">
          <a:xfrm>
            <a:off x="63500" y="-1117600"/>
            <a:ext cx="1981200" cy="23050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032" name="AutoShape 8" descr="data:image/jpeg;base64,/9j/4AAQSkZJRgABAQAAAQABAAD/2wCEAAkGBhQSERQUEhQWFBQWGBgXFxgXGBoXHBgYFhcYFxUYGxgYHCYgFxojGhgZHy8gIycpLCwsFx8xNTAqNSYrLCkBCQoKDgwOGg8PGiwfHCQsLCwpKSwpKSkpLCwpKSwpLCksKSwpKSkpLCksLCwsLCwsLCwpKSksLCwsKSkpLCksKf/AABEIAPIA0AMBIgACEQEDEQH/xAAcAAABBQEBAQAAAAAAAAAAAAADAAECBAUGBwj/xAA9EAABAgMFBgQGAQIGAQUAAAABAhEAITEDBEFRYRJxgZGh8AUiscEGEzLR4fEHQnIUI1JigrJDFRYkosL/xAAZAQADAQEBAAAAAAAAAAAAAAABAgMABAX/xAAlEQACAgMAAgEEAwEAAAAAAAAAAQIRAyExEkEEEyJRYRRCcTL/2gAMAwEAAhEDEQA/AMKzSwdUgGd8JMZYSSBEBauCJt69N8AtL0VOBJOWuJOusTRiauG4icRO9P8ABYTZuG5TfgWrNuUSsbGhJbfzriK5RNJkwyyNT+4J8uT4AlwBuOW+vtCNllGwaBNgP0HL8jB0XYAhn7fOI2SXLtMzbnB7QTk7EejB56DoYSTLQgkOkNJ5jEUmWdoBeLJ+Mh6xPbYkS+829t8TSk0DZk8uUvWFooyiqwY4Gef34RC1RgA2e924diNJV1xweg9Oo6RFdlXFv0eMFyJvHuzMNgSJ+5pPvdEF2RwHBpbtYvWllN5ZPTrwiVtdwACZvWefPKDYVFGcQxMzSX7MPjhODWq0DMYU9+XMw1mEqoSOG7vhGEpWQCRhLvKF/hsNJPnBShNXniDvaUOtLHGWjfgxtjKK9lMWBBYw1pZvuBaUGWcGZs8/eIbTymM6+ghrEaK6wSQaNTvj0hGgmfXDDex3OIKUgmWvuOUSCXL7nfeBQ4wSfiCsiWc58nEHUhxJyx4yIPe+GtBSeGueH2hm2cccnwx0c5RqB+mRtLEbj0k/GfOBlLVqXx9sOXGL1gy3mwGP7GcQF1BEj+DVuokdd8La9lFB/wBShaIqQJNhwGcGtEkCmAHPafHroBELwgo1yOY3PlDoBILS7J99eEYVp7sOLFhgSDTeP1xeCAUDcMsBPlDJUdlI1bV2M6Yy5Rdu93805UnuLZbopJ6J442yVjZ7LP1pVs6QZNkDg2Ocgf1EUod5DGU949KaawZKJuZYNLGg5RFs7aSGStKAag5zabtLc9DArNZLkNR+JS7b59IEtJLSox5mk8G9IOgSeswSppSSw4O3EmGEcgKqknCTZCTiLiECTljrkwzxYkjdA7JGyT/tABpgSXbfs84SbwWzLfevCFbHj+w6pCZlTHJvuOMUDfCpYbWjDOv27LItV2hCUedUy0iA7CTHQTlHoXwr8AoQlK7cBSqgVCfvE3JR6LkypI4zwn4UvF4YhJ2QeB0nUa5NG+j+PLahUAMhWjCeMek2dmlIASGGggnCJOcpHF/Ja4jya9fxzbA+RQUHxLb5CMm8/CNtZgumQMi7jIUEuUe1mzY74FbXYGofhC/VnEZZ0+o8CvlyWknytwxeKhWpM3M8HzflHs/jPglmtLbInjk+rTjy7x3wQ2JLOUzI3ORKekXx5lLRVxteUTHRfNO/aLAUlRkZkP1/HSKdslplxCsrbZp3nHQ0iSyPjC2meQ9cZ74LYpfl1H6eI7Dg1YgHd20JCSNMOnfdFK2JJcs7DZq24+0F2AHGJxyq/JukPd7oQroW3E85xNSWJ3zwzloJwTVZXKWLAt+54cOcWrtfyqhAwLsPb9SgVpQ7IlL8OcZekUUpKVHDl011gNWZNwejZt7JJQEyL0wL4me/iwjNXZGzBCqVbe4i/dbztVkJCY3g9RBb5ZFafM21SWkm/FJxJS8XTOiUfNeS6RsbOQzLkPwnLcYmlMh+XBbn/TEE5AbpYj0/OkEd1aNXjLee8Ys9ko6DKDjN5thPDVveJpDk4MK13Nwft2CFBQnN8HajCtGpPUmDKEiA20XNNGo0pEHuS0FsGpLh3b6QMzI+4bSCEEuZAnazxSZzOaojZ2r8JjQ1Gsi9cxCVa4UADMz4yp2YzZkvbIEMORajTCjLlyjMvNvJOTtXvIxaVbttGtP1pWBeAeG/Pt0Jql8TUS6OY3FYkpW6R6H/AB38MbCfmLEzn05erx6GkRT8PsghCUgMwAi2FxxRabbZxZZOT/RLZhmaEFwniuvREhaAGsVLW2mWizblhALWmvbRzT6VgUL0oN+d8cz8RXJBs1SBUAZOMzjx6x1NomcZfi5BQoZDTXXt4mpUzvxP0eKX+zU5B9tZ6/qKQDN04Rv+OpG2ohnc4anB88+kYNsQ8t+gbBo9eDtHNmj4ydBrpaTIMpj1biSRrGt8kqLCqiQHJq0upO9jGJta0IfXPF842LneHH9Jm8282A3O5GmkGSDil6YYBhJ3aY1AflLrDEBmlMaae5B4GCpBfVWnb4RA0oJCVQ8nPPXWEOlKgIUU7RTTLj+IHa1asseLNlF+0s5O0tGzfKfGKoQC7UFaaDgKwENWinY3jZXItmTNxhLviI3rO1SoDZUZJBmMc9ZB5PSMddgamZLjrQ7/AGMK63woJBpg/E4VkMdIEo2rQsJuDo07NINNRlnLlpFdQJMi5eZfB5TfGLaZJo8mno7U3CBEtgKB3apduEUHa0EsUsKv9Rp/aTzY890EBd93/YEv/wDaAXu02UuBmOoHvFmyVs5PvqQa6SA6wBGiW0kA1JnM4yY9OojIvt+olBn7kl6cOsXb5egLORG0TSRJHmJfkIwUzJKgM8N26GiieWdaRJd5IBd8X98/1Hcfxl4ftWm0RRjwIBy3Rwdop0gcPd+hj1L+LgE2SziSBnIBhPnE/kf8EYXbaPRECCRWsrR8YsPKOCJzyVMRMQUqGVal4cLfKGtGogVBjALQwRRZ3Ixisbw3P3iMisV+CnaW/mP294zfElgpWnAprOpcDjFy+LA/bRlW1oFfSxDH813xNHo44rp5r46kptC8tquhDg6k48Yx7VDUL44ZYH3jpfitIK3k5w5hq4/qOaJlOo30FDrHr4ncUcnyNSAKFG375+kGuV52CzhpGc8JyOJaAWq88u/SGcyOL61aejSi9HMtPR09ithMPRsaqmdT5jEFgsyt5likgybCsULjfmDKDyd2nN+LN2Yui0BIAYmU6fSN0wfeIPTO+ElJEkkZDWWbyPEht0CvCQAWE+JAkx9jEynOdG0MwTMRIzLGXDTdST8IXhWiquTuSxLlpyY13EiKNvM5YEMzbuvZjTtg4NJmW5z+OWsULRMw+T7+5xSJzZkbtqhmq5wkcO5aziC8BN8OQY6nTSClW0850I041n6jSJkyL/6cOIGNHeCX9lcq2mAJ3SMqnqTy0g1haAiYmThOtd31GsCWp1VmXdt7ka1dtIM4S05DPXac9IwpjeKEpk4NJHc4fc5EUEJlUgvXusXb+fP5iZFq1kOeNMoobQniQMIouHFLciX+kHR+Mes/Ca/k3ZKqlXmrgaTzaPItuYlv5aiPXbpeUlNihCAosNgOwEh5icm4xzfJ4kdHx4p2W/8A3wx89ioJdnDmWbtnvjb8N8aFuNpBIFCDIiOR+IfjW0utqLFdklYYFwkgEf1TeTSwnpGhcrVQtbPYSUhbHZpsjY2g4w7bTjcaVjeEZXqjor5fdmeAH2jMvPxVZ2bFSg2fs1cuxFT4gvBDJBqJ1pGJcbuj5gUUldpRKa4Sx8shWEUPbKQxLx2al8/kJKUulC8gSlQHMjfBrp8UhX1AjB9ZyM9Iyfifx43b/LtLJJkmSXeb/wBVJAYisUvDvE7PZGylgtykKwLz4H1EO8erDGMPRuXrxPbW02fWcshqIEq8GZDzGsux0Bip4XdlfM+Yp0pLlpzMpzoIuG1Z9oGdHBo2VdIm9HSl6OE+JLc7SiPMSqvrh+5Rz15tpimsdB8S2vnMmm88qONC3MVjmVpm+JNa1+0enh4jy/kbkRtUmbZyfCH2T+s6vEHM2FN32gqFGbcmdo6DmG/xGGIZ+jcmixZXtQYvJuRFD6QFObZnL9TBhJOQFf1xeBSfRk2naNywvpWBQ+aY5gsDm9NYJtPPSXNu9Yx7ktlSOT7qEtGoHnszYsG1cjdJucRkqO3HNyRBawS+JpucsG4CkUyqTnAgdVDvfFhRfFt3+0qnvLxXvIYylPPOYnhXphGRLImbhWQVV45ynOhaClISAWc0MidSBxGsAOTM9BvH3w0iRtARlq+TuSYJ0L8krETJar6s7MGwhWyNpmfXZxBnjvEsJxIrAGHlf274QVKhJhp6Y/8AIwGxmrMO9pYTrhpPTUdYopsXJJwr++Mbfi1g4SB2CPaMeyYGb6Tr20Vg7RxZI1LYBSQSS3t3v0j2LwPw8/4S7kByEpeU6PJ9Y8hQUuAadjjPCPdPAbwPkWYFNlLFtBHL8p8KYLjbQG0uoUR8xKVkUdDkaOYt3axDlWIeZrpFi0GMV71a7Nkoiszzjgsvd8Oe8XO2SwfpLhGhc7sFWaWSAWaT1DjDfFOxvtAUzNOuvWOj8MA2Z0/cZv0XyfZGzn/F7gbZtuySopEipRDYsWFHweKF08KJUJjyswSGAAYgDTGOzvNiHitaAgnPvvjG8nwnDIvSM83cISxYsG4Rk+LSS4oHBE56yjYt70H8x7busYfjF78rirjEOQZsI0enTG+s4L4gUCWwmJbzjGGBssCxY9X6x0d8s9svJy5UWqw+wDwx8FJ8xZIDyZ1FqSnVjzj04SUUefkxOcrRzJS0y+WO6HnKudZ8t8HvxS5Az30w6VgBAA1dssJ84ujjlpjg1Jn+mxhOx+x9oSjLmPeFLBn/ABGF6SVeATTVi0vy7RqXW8hQfEgmfGcoyhZFndm15ReuCAHZmIUzviAK4Vicki2J06LLzfNhiWfZA6FoFeE64vwBk26fSLTTJlnXKntyrFe8LBamNJYvhWJnXNaNZKdSJlgHEqe0Esw0us8cXEjv1EMrSsjhr1nEgsJf0OXVj94dlEhk06sQcjJ21g3zJAAjpgHEoHZKzDu0nxYdYSy0mzorQ6Uw4QrGI360OwaEl6t9NK5TEc8pD57NJtr7x0KjtBmyDONGEjN2jLv6CgpE3dy4Ad2ZjjDRdEcsfJWZNoPVuBxj134Ev/zLqgEklA2C/wDtjym3sKkgndLGOu/jbxLZUuzJlIjgQPeJ/JSlCyOC1Jxfs9Dv172UjEbTHdw4RS8V8ST8ogH+k9C3CD295kQfpILvi49px5/4/amaLNQtEKP0z2gB/S7jam3bRwY4eTO1RpXRq/8AqNmpTIWCsSlg2ecdd4PfPmISqhooDMFvvHm/gliLQhLGzoHAALD6gD3xjuvDrdKEgJkOb58aPDZYpaRSS842b9uufCM68WpJMRVeCVS7pzitbWhes+GcRsXHioDbF31bqw9TGF4wXAGBLyzcjjhG9bW8iB1evvHJ+LqJWkMXfNsdJw+NWzpfCgq+fLO0mZnLMGXAyiPi/juzZJAGxaK20rSZFOwrZmlpEiR1Qc4gq7OZySCX31ybTjSsZBu5tbcpLqUolnLyG+Zwjvik9s8/M5LhmlWfPhP1iGE+B3d9YNe7opCiC8jMF5GhgDNoJYfaOq74eY1T2STlXrhECiYAy74xPYmZ7pZ6Q2xiOPtGA7J2Nnma9+nrGtZWQSAGmdGcSlLfGZdCJutmHqW9zyjZtFiQkJE7puOEhE5HTi/IItKbisuTdO5RXUcDL7g494xYUnAMTMcm/MV7yoyAoFaY0DY/mJnRLSNyzQd08QRli+6XSJLk2FNda8dYbam2c25AYd9YcrNWMjpx3QxZcJqVLNnMp8HagZv3AgK7VS9N8vWHdgDnKm95DusSBnmeGelIDCTQoOwFSMaOMwJloB4jcVkgyJAZQwEsBxwgykknIO/TnJusWrNYMg59NOhhW6djqKkqZhXq6qBc4sAAyatwwi34Qr5VolbijEKpQgxevNmVMJV9cOc+ENb3QfLDCgd2ylCuSaph/j03JBr540VnyEFONQ1HG6Z6Q/hl3RaBRtFChAAwJxzf7wX4WtwSpJEydnU65kT6RevNjZpdKwksZsx3d84hJ0/FFsUVLrMhK0AkJWNpM5nAETOUVbTxEoU6FMDJwQZUAlvqdI2UW1i2ylKZaPLjzi/cruiYUlJqGw0jOSXUVeNJdMS6/EqtpIZSlGh+qpl5hy7aOgsrW0UxIbQU5msBs7CzSfIwEqYGfLKB3jxbZ8qZM5J4P36ROVSekItBL/egB5VMWkONfSOat70TJVcZzBU+esusSv8A4i5ka0wrWXDHIxlC8O70MpPObOOLGLY8dEMmT0ai7VIsySwBAAqdXGQffhDfB3h5tLVdoUlnLn/SJTDdyivcrgu8LQhE9kCTlgMSXODgamPR7v4ci6XbYs0+YiZlkc86S/1cmk/FUQnPjPMfinwZabQqIKgoyLmbh6gZ5T0xjAvViUKDvg44TDd9I9LtrubVYslT4Scl0uAaycFpM2RjmvGfBS6wxJkX0AYzOLiuO+KY8npnNkxee105M6F+nfdYkq2cJBeRGUHUNGaT5Y+8RtrN2KuLy4T9o6W9nLWgV2U63ab7nnXvONpNni/Schm84pXOyZTs4aeAoJT3cXi8rZATgZd04ROb2dOGL8djgYpGTg5vXvCK94Zxvb1fqRFqztDx3ZNyNeWsU70zjh1Zu90IulcnDaQGAmRMybB/SmdYRMpZZVrWfthA9s75ACuIh7ZZqwG6VXfCHZVPQQEEEl3NAYGLQB3FPWX4hwphnMAe+/Aw14siRg3EUZn7xwhWN6CJU7vkKTwE306xMW4EjMVMsusDsLHBTbTvPvTrGhdrEFhhQf25a/qEbopjVkLAeaomZaO1OcXbG5rtQUgKKlAts7nxistLOd/sZDjHefDPg4srEWhHnWBh9IBlXc7mIvfCmTN9KOzzq3u6rBf+YllNgSWP1TUGavTR437khFsEnaBLzIwOyAMc2b3lF34/8FVsJtQna84KmBGAFBN9dDHJXe9WlklzJKWNXUWbysKVbhhONKNq105ceW/8Nq18BSlT7Uqu+Y1MqxYtrRKBsplRzoK/nKMdPjgkFuTLSurh61GXIF5v2VSSAJk6SxArzhfCT6dPnFLRdvV/O3shnrXd3vjNvF8mRmwYYvWe94o3q+Bw4mZSbA1YYY7jvimu0UpgJnHF4vGBzyzbHvt9nlkJUlli8S8L8GtbdWzZgkSGg2sz3SDXDwO0tbSQd9nCQnJ+co9X+H/AU3VCZPaEzInPH3hnKtRINvsifw/8PJuliwHmdzQlSjj9hhOLN9QPlrKsQAJtIlhlL8xatbDy5ud1aTGMU73YlkpLkODmZSUGBDBjhEJEXK9mfd7kEJCmDNtAFiQouQ40ADVjItvCPmPsiZJlJ3LUenCrR0tvcyA5JbAGuLOWn5t2tBGdarVdrvaW6wALIFX1O5wFC42mnrClYTrZ5X4tZ2YvFqhLggkDGYw1nKI/+jKBG0mRxyxz+5jFXaFSiSalyd5fDGNK5+MGzASs7SRImbht+EdrhKtE4Zsbl96NWzsBTBqAgSaddzQO1siWdyd2bdHyw3w9jbhafKdoHdLHI01gwsyUvVp/fg4HKJvXTsSUlrgOySZSyxmXAJ4O/OKt6QxSQ0w+FfsItWhI4lmO7r3nFZalF0hhNjPBsoyTYJ0k0WrNgdoh6f0jEzljLlDlJcyk7dCISRIYvUGWEzrDFY26vuGEifflFBE6RJNizuKtgOWUWBZyOMjI9AMTIPxEBCiwFCH9dcf3Ek2jyk8wZPR+lYUomWLMBO52M3wCR68YtXa1xpN8cOonGd81IDrOYAm5rq5wnpGRfPHFqfZOylmYFyAKTwzlCvG2D68ca2d98M3MW94AE0WQSpbF5udlNZEkO2kejos2TV3k1MWwFI5b+MvAvk3JCyGXbf5igcBRAz+mf/Ix1AdUg1JO7d/eESS0cObM8rsjfvDhbWa7NTzocRkRu1jy+/fDNrYW5+ZNASohUphCSUq0mQ8vdvV0KZTOfxk3vC8S8MTbIILTBDmcizvyg+Le0Shk8HT4eBW95C/KxDOc6kz5RO9LEiXpm3mYYYkh4v33wK0TebSzSkttrDlqBiz0o2AqI6Hwz4MQFJVaTLFgJVJEs6NAlkUT0YRbVs4qzuyluQkvU7mfLrHQfDPwsbXZUUqSiaArWZ8r1FZj2juPDPhOyKtpXls2bYBYKY4mpAOGZjo/8OPKwA2ZBsA2EFttEZZYwdLZi3H4fTZgIeXAT4Vk8WgpiA7gMSXzUWpLrFu9L2dpqliS/u2XCKVstgZM5AfFiRQGWvWF5wi5uW2FJooqX9TADk7cT0id4s0gO8pOKzkoz79BBrpYEVYuKZd0h7zYlbA0qc3enKC1oneyreVbewAHD+YyNJj2jz3+WfHAhKLpZ1V57dqgf+NPGZ4Jzjufij4gs/DrubRTFRlZoxWtuiRJz9xHz5fb8u3tbS0WSpayVKOZPo1NwimOFvYJzpaK4q5+xiarXAB8c8aThtiWUodKcspaTeOn2QCWK1JG0ksX56M2LRq3PxsSC/IcwCQcJjColrGLZqAFSTyhbM2nr28B40+lMeacOM6VBDSLjdkwD4VPSKVspiWEp/qgafc4y7K/Ks5JPllI91jRTfRaSEg0wahnd5TDEz3RLwaOr66mjWtLQhL1wE8cO2iDFzIZO8835nSFZDaYBMhMiki320M4LsPIAhsJtJ5UDRiy2MbSR9f7Z8agwG824T5jM4CcnmT7QK937YFHJFPQkieBywjItLVSnJIemWsNGFksmbx0g1teCsur0lOZaH8PuSra2s7NNbS0QgabSgONaQFEh3wnF7wHxcXa8WdsU7Ys1Psgs8iBPAgl4p6OK72z6PsbJKUpSJAABO4BgOQiFmQ855bo8rvP82EeWzunG0tSeiU+8Yl6/mW+qfYTY2VZpRtEcVk+kQ8JNgtHuYEzU8pcont1f9x833j45v8Aal1Xu2DP9KtjgyAAPxGnafGl6uguqU2hUsINrbBZ2go3ghaUqc1CAgjJ98O4uJuno3h91e3vW0BtfOJGP9Ax1E+cb108ODzq4w4Mwkzj8xwt/wD5Pu93QLSys/m3q0SgrSTs2dmrYAIepMhIcxGL8M/yJfbxf7ui0WE2ZUU/Ls0hKZoVsvUmbVJjnhh/szpn8hv7UexrIJADMkDn6s26Ikt1+570jgvh3+X7Bewi9g2dpQ2gmgl2cgTRJicBnHfrt0lG0khSCPKQdoGRmCJNrDSi+kU/RSvF4IeZaXES5iI2VqSJzYzka4mZdzpCXYlpkAFnM3OT5RMDZmkOAJZz4ZRNF9UW7VDJmZTzEpMJRT8a8asbpY/PtlslIYZqVglIxJ3SEUvH/HrK6WXzrySQ3kS/mWqoAFN5LNHh3xT8UW1+tvm2pZP/AI0A+VCTMADMiZNTyAtFeRzydD/F3xbaeIXg2lp5UJ8tmgTCUO9cVHE6cIxrFM3HN+8DEUorqftEtku7YTEdC0JXsKQGn3LKECMh19Igs4infScDUZADCv3jLoWOnWnbRNJ4gxD5hm2GnpD2doWxY5fiKWIJaXOTn1gaUsXEu596xJNpLvhEdqhbf6xtMx09gWnjMYNuOf5hXm8bKXBSTTA6jtoIQ0zQT6D2aMq0tdteXpJ57oglbs9Cc/CNAL2smsiQxebl+k3gQm5FJDlWDXhQlNz6RWW4oMqRdpHC3smok8exBLM48+kNY2gZmiZVMsMu+kJRrAWtkameBny3RFNk3v01iS18JRJNq7hqinODszRY8MuoUpRtJWaE7a6zwSgUYrPl0mcIHe7wpZWskbSjtSD6AcG5CD21vs3dKRPbWVrLFmSNlG+qzxEUAnKc4RbdjPSomogmYZ5GdajHSNP4UVsX+6sdlrZAfPbISZbjGOsyAeQoN+XeEH8KtiLxYkV+ZZkNmFD33Q7joRbKy0MTXENSj8o2vhv4uvNxV/krJQfqslzQavJ/KdUkRkWpdSicyWpiYJsuwdgd0CtGTPYvCP5Rut7SEWv/AMa2w2yflknHbH/6A3xt3/4jsrrYrtrRQUgNsbCgVWii7NPr6x8/2gB1d5ZwykSZ5Bmbg84i8SbKKbSo1Pib4itL7bG2tTTyoTUITKQfiSTMmMtdg+Mjr28JNmHBw3mDizAyl3KK80KtsElOQ709YmbOutYJsNOn59ICtYBIE+2rGKJUMUuMtxhFDGkTVLGFaGVWpxjAkCNmcZAb5xJSgMexDi1BZ/x20AXXSGjEk2IFg5+8RJcj23Q5sx+88IZIdptL3h3pCnQX28hKQGYmrvIEzwxf9xnCrnDDvd1hrzeNqZzZjVnk+g9oikvrh3nCRjSLZJeTHsrMku2op3lBdgismOXKFZktqz5T5VhvmOM339y94zd8F8QC69475wnJzkddBjDLV5p5e0MlDgz+xhlwQZdpjVp9col8vyvLOeJn7QyAK4t3xlCaVfVqN94VjIJf7XzAJO0EpSAaYORzJgFmpiN0+MFTZODUNu65xEomWfTT9CMgMharYDupi14Ok/OsnH9W1U/0+ar4kRVaWs/u8PYEpNZj9coz2qCtOx0icq4v328FOHPIQOgL4zh0p93n3hAujNE1DkZ5ThOJS/HbxAuZV474SgHlj3jAGSElE5fbTlOJOaybJ97boilOO/Ec5Qio8CZcoxiQGeTidMYSg55+jQkqpi0O0tpwBukMoAy4RWev5woIHtS7OWWnpEyHBz75ziusd5GCuiSGGMq+35ibmQOPfCJIsTIntp8Ila2WPPfFPIWgYs3cCbQIpLtTn3WCgaFtN+6kMq7kkiR14RvIFBNqoZzJt3vWkTTbEETloOkDUipejcuXbwtvMcBh37QTWWETfc89YcWockUBJ6484DZEbp5vElAMc+2rC0GyJV5pMfbhB7uxfDsGZMoqpVMScZQUWm4ZcmjMAUpGExMnfSIETeo9OW+IWgLgOBqe9YZKKvPIwAjG1LijA6h4kpR2vqbfkfxASCS3CJ2RGW+MaxWYLsdWw4xO04PTvPGIIVzfTD8GCCZlJ4HsKBeZwKnCJbRaZrxbv2hwAGxNPeBqsgK7xjKXvACOtJLzl29IYiRm/rEyjafukDCNKSffWMYNZljOcsomwJwEpQH5bM88YSkF6MB6fbWMbgYqAaX6ziZMsGFGqcvTrFcsJnH0wh0qlPUnlGDbJLWBLPTGKws+/wARNRdt/SR5w2yUnjLlDIVhQXHrwxiNp1119YjKWv5iCxp3U9YNAsYL4HXrDqtJNmzcXaIlDmnXWGNaSnDADF9XJnCUmgHdcxEpljvbeTP25xJzp+oBgQeuLDvnE0qVmZjvj9oVmGx7k7w6aE4YhtGgmGSjmcO6RLZnM94xEIaWTaZdYnaS3+9T69I1mESScMfwIik59t6xNMwW/cSM51PYfrAtBoE5oOyJiIikuG+CfKNaHTWBqLBvWAAcLAr3nBD5sWiKEDCY/P5EOUTc4ZZH9jlCDIGkAkMd8S+ktXD3hCzZ8mfvvCJFLs3HhBYUyPTuUSWlp5tEEDMd9+sSKcGAx6ekALYvnSqYW27NKIlndswWphCS5bv9xgUIs8xrSJJUGL49IitbT+/vDAYUx19YwekQHHtPXKEAe+fe6LCDI0iAUHDe8FMDQLY1GsMUvp9yaQf5YJ6aaRC1QztN+ncofQjVAySN57+8CCHedPvKCLNJfqI7QerD0nGk6Ri4foG8RGx+n/l9oUKD6MhYHvExG275QoUKEnZDzcIPZiSdy/8AtChRpBQOyp3pDLHlPeIhQoRhQ5Ejv+8VyKblephQodCk7IMzf7v+sSwMKFAN6BWZnwidoaQoUBhQYfXE1Dy8/eFCgBRVwMMcf7vtChQAhLoJw9tXvWFCgGRGyMuMSND3lDwoYzHT9JioTM/3H2hQoMeiyGQK7ojjy9YUKHkA/9k="/>
          <p:cNvSpPr>
            <a:spLocks noChangeAspect="1" noChangeArrowheads="1"/>
          </p:cNvSpPr>
          <p:nvPr/>
        </p:nvSpPr>
        <p:spPr bwMode="auto">
          <a:xfrm>
            <a:off x="63500" y="-1117600"/>
            <a:ext cx="1981200" cy="23050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pic>
        <p:nvPicPr>
          <p:cNvPr id="1034" name="Picture 10" descr="http://europeanhistoryatloyola.wikispaces.com/file/view/William_Shakespeare_portrait.jpg/52907628/William_Shakespeare_portrai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20888"/>
            <a:ext cx="2843808" cy="2304256"/>
          </a:xfrm>
          <a:prstGeom prst="rect">
            <a:avLst/>
          </a:prstGeom>
          <a:noFill/>
        </p:spPr>
      </p:pic>
      <p:pic>
        <p:nvPicPr>
          <p:cNvPr id="9" name="Picture 10" descr="http://europeanhistoryatloyola.wikispaces.com/file/view/William_Shakespeare_portrait.jpg/52907628/William_Shakespeare_portrai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2420888"/>
            <a:ext cx="2843808" cy="230425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b="1" dirty="0" smtClean="0">
                <a:solidFill>
                  <a:srgbClr val="FFFFFF"/>
                </a:solidFill>
              </a:rPr>
              <a:t>What he did</a:t>
            </a:r>
            <a:endParaRPr lang="en-GB" sz="9600" b="1" dirty="0">
              <a:solidFill>
                <a:srgbClr val="FFFF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252536" y="1196752"/>
            <a:ext cx="97210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u="sng" dirty="0" smtClean="0">
                <a:solidFill>
                  <a:srgbClr val="FFFFFF"/>
                </a:solidFill>
              </a:rPr>
              <a:t>He was widely regarded as the best ‘</a:t>
            </a:r>
            <a:r>
              <a:rPr lang="en-GB" sz="7200" u="sng" dirty="0" err="1" smtClean="0">
                <a:solidFill>
                  <a:srgbClr val="FFFFFF"/>
                </a:solidFill>
              </a:rPr>
              <a:t>playwrite</a:t>
            </a:r>
            <a:r>
              <a:rPr lang="en-GB" sz="7200" u="sng" dirty="0" smtClean="0">
                <a:solidFill>
                  <a:srgbClr val="FFFFFF"/>
                </a:solidFill>
              </a:rPr>
              <a:t>’ in the whole WORLD! He wrote poems too!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36096" y="-2115616"/>
            <a:ext cx="84969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4000" dirty="0" smtClean="0">
              <a:solidFill>
                <a:srgbClr val="FFFFFF"/>
              </a:solidFill>
            </a:endParaRPr>
          </a:p>
          <a:p>
            <a:endParaRPr lang="en-GB" sz="40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9600" b="1" dirty="0" smtClean="0">
                <a:solidFill>
                  <a:srgbClr val="FFFFFF"/>
                </a:solidFill>
              </a:rPr>
              <a:t>His plays </a:t>
            </a:r>
            <a:endParaRPr lang="en-GB" sz="9600" b="1" dirty="0">
              <a:solidFill>
                <a:srgbClr val="FFFF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 rot="19548493">
            <a:off x="371304" y="2473339"/>
            <a:ext cx="42484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rgbClr val="FFFFFF"/>
                </a:solidFill>
              </a:rPr>
              <a:t>Romeo and Juliet</a:t>
            </a:r>
            <a:endParaRPr lang="en-GB" sz="4000" b="1" dirty="0">
              <a:solidFill>
                <a:srgbClr val="FFFF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rot="21170348">
            <a:off x="5703630" y="1813339"/>
            <a:ext cx="30243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 smtClean="0">
                <a:solidFill>
                  <a:srgbClr val="FFFFFF"/>
                </a:solidFill>
              </a:rPr>
              <a:t>Hamlet</a:t>
            </a:r>
            <a:endParaRPr lang="en-GB" sz="6000" b="1" dirty="0">
              <a:solidFill>
                <a:srgbClr val="FFFF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59832" y="3140968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err="1" smtClean="0">
                <a:solidFill>
                  <a:srgbClr val="FFFFFF"/>
                </a:solidFill>
              </a:rPr>
              <a:t>MacBeth</a:t>
            </a:r>
            <a:endParaRPr lang="en-GB" sz="4800" dirty="0">
              <a:solidFill>
                <a:srgbClr val="FF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12160" y="3861048"/>
            <a:ext cx="3131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Comedy of errors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 rot="1243877">
            <a:off x="5352551" y="3563809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err="1" smtClean="0">
                <a:solidFill>
                  <a:srgbClr val="FFFFFF"/>
                </a:solidFill>
              </a:rPr>
              <a:t>Comdy</a:t>
            </a:r>
            <a:r>
              <a:rPr lang="en-GB" sz="2400" b="1" dirty="0" smtClean="0">
                <a:solidFill>
                  <a:srgbClr val="FFFFFF"/>
                </a:solidFill>
              </a:rPr>
              <a:t> </a:t>
            </a:r>
            <a:r>
              <a:rPr lang="en-GB" sz="2400" b="1" dirty="0" smtClean="0">
                <a:solidFill>
                  <a:srgbClr val="FFFFFF"/>
                </a:solidFill>
              </a:rPr>
              <a:t>of Errors </a:t>
            </a:r>
            <a:endParaRPr lang="en-GB" sz="2400" b="1" dirty="0">
              <a:solidFill>
                <a:srgbClr val="FFFF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894659">
            <a:off x="-4780" y="4822698"/>
            <a:ext cx="4752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rgbClr val="FFFFFF"/>
                </a:solidFill>
              </a:rPr>
              <a:t>Much Ado About Nothing</a:t>
            </a:r>
            <a:endParaRPr lang="en-GB" sz="3200" dirty="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60032" y="4365104"/>
            <a:ext cx="340509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600" b="1" dirty="0" smtClean="0">
                <a:solidFill>
                  <a:srgbClr val="FFFFFF"/>
                </a:solidFill>
              </a:rPr>
              <a:t>King Lear</a:t>
            </a:r>
            <a:endParaRPr lang="en-GB" sz="6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619672" y="6150114"/>
            <a:ext cx="8748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rgbClr val="FFFFFF"/>
                </a:solidFill>
              </a:rPr>
              <a:t>and many </a:t>
            </a:r>
            <a:r>
              <a:rPr lang="en-GB" sz="4000" b="1" dirty="0" err="1" smtClean="0">
                <a:solidFill>
                  <a:srgbClr val="FFFFFF"/>
                </a:solidFill>
              </a:rPr>
              <a:t>many</a:t>
            </a:r>
            <a:r>
              <a:rPr lang="en-GB" sz="4000" b="1" dirty="0" smtClean="0">
                <a:solidFill>
                  <a:srgbClr val="FFFFFF"/>
                </a:solidFill>
              </a:rPr>
              <a:t>  more…</a:t>
            </a:r>
            <a:endParaRPr lang="en-GB" sz="40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en-GB" sz="7200" b="1" dirty="0" smtClean="0">
                <a:solidFill>
                  <a:srgbClr val="FFFFFF"/>
                </a:solidFill>
              </a:rPr>
              <a:t>Want to find out more?</a:t>
            </a:r>
            <a:endParaRPr lang="en-GB" sz="7200" b="1" dirty="0">
              <a:solidFill>
                <a:srgbClr val="FFFF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225689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rgbClr val="FFFFFF"/>
                </a:solidFill>
              </a:rPr>
              <a:t>. He married Anne Hathaway</a:t>
            </a:r>
          </a:p>
          <a:p>
            <a:r>
              <a:rPr lang="en-GB" sz="3600" dirty="0" smtClean="0">
                <a:solidFill>
                  <a:srgbClr val="FFFFFF"/>
                </a:solidFill>
              </a:rPr>
              <a:t>. He was an actor too</a:t>
            </a:r>
          </a:p>
          <a:p>
            <a:r>
              <a:rPr lang="en-GB" sz="3600" dirty="0" smtClean="0">
                <a:solidFill>
                  <a:srgbClr val="FFFFFF"/>
                </a:solidFill>
              </a:rPr>
              <a:t>. He had twins called Hamnet and Judith</a:t>
            </a:r>
          </a:p>
          <a:p>
            <a:r>
              <a:rPr lang="en-GB" sz="3600" dirty="0" smtClean="0">
                <a:solidFill>
                  <a:srgbClr val="FFFFFF"/>
                </a:solidFill>
              </a:rPr>
              <a:t>. He had another daughter that was the eldest Susanna </a:t>
            </a:r>
          </a:p>
          <a:p>
            <a:r>
              <a:rPr lang="en-GB" sz="3600" dirty="0" smtClean="0">
                <a:solidFill>
                  <a:srgbClr val="FFFFFF"/>
                </a:solidFill>
              </a:rPr>
              <a:t>. He began a successful career as an actor and play write</a:t>
            </a:r>
          </a:p>
          <a:p>
            <a:r>
              <a:rPr lang="en-GB" sz="3600" dirty="0" smtClean="0">
                <a:solidFill>
                  <a:srgbClr val="FFFFFF"/>
                </a:solidFill>
              </a:rPr>
              <a:t>. He was a part owner of a playing company</a:t>
            </a:r>
          </a:p>
          <a:p>
            <a:r>
              <a:rPr lang="en-GB" sz="3600" dirty="0" smtClean="0">
                <a:solidFill>
                  <a:srgbClr val="FFFFFF"/>
                </a:solidFill>
              </a:rPr>
              <a:t>. He retired to </a:t>
            </a:r>
            <a:r>
              <a:rPr lang="en-GB" sz="3600" dirty="0" err="1" smtClean="0">
                <a:solidFill>
                  <a:srgbClr val="FFFFFF"/>
                </a:solidFill>
              </a:rPr>
              <a:t>stratford</a:t>
            </a:r>
            <a:r>
              <a:rPr lang="en-GB" sz="3600" dirty="0" smtClean="0">
                <a:solidFill>
                  <a:srgbClr val="FFFFFF"/>
                </a:solidFill>
              </a:rPr>
              <a:t> around 1613 aged 4 9</a:t>
            </a:r>
          </a:p>
          <a:p>
            <a:r>
              <a:rPr lang="en-GB" sz="3600" dirty="0" smtClean="0">
                <a:solidFill>
                  <a:srgbClr val="FFFFFF"/>
                </a:solidFill>
              </a:rPr>
              <a:t>. He died 3 years after he retired</a:t>
            </a:r>
            <a:endParaRPr lang="en-GB" sz="36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MOMORE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907704" y="0"/>
            <a:ext cx="52565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solidFill>
                  <a:srgbClr val="FFFFFF"/>
                </a:solidFill>
              </a:rPr>
              <a:t>MORE FACTS…</a:t>
            </a:r>
            <a:endParaRPr lang="en-GB" sz="6600" dirty="0">
              <a:solidFill>
                <a:srgbClr val="FFFF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1196752"/>
            <a:ext cx="813690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3200" dirty="0" smtClean="0">
                <a:solidFill>
                  <a:srgbClr val="FFFFFF"/>
                </a:solidFill>
              </a:rPr>
              <a:t>Legend has it that Shakespeare was born and died on the same day the 23</a:t>
            </a:r>
            <a:r>
              <a:rPr lang="en-GB" sz="3200" baseline="30000" dirty="0" smtClean="0">
                <a:solidFill>
                  <a:srgbClr val="FFFFFF"/>
                </a:solidFill>
              </a:rPr>
              <a:t>rd</a:t>
            </a:r>
            <a:r>
              <a:rPr lang="en-GB" sz="3200" dirty="0" smtClean="0">
                <a:solidFill>
                  <a:srgbClr val="FFFFFF"/>
                </a:solidFill>
              </a:rPr>
              <a:t> April. </a:t>
            </a:r>
          </a:p>
          <a:p>
            <a:pPr>
              <a:buFont typeface="Arial" pitchFamily="34" charset="0"/>
              <a:buChar char="•"/>
            </a:pPr>
            <a:r>
              <a:rPr lang="en-GB" sz="3200" dirty="0" smtClean="0">
                <a:solidFill>
                  <a:srgbClr val="FFFFFF"/>
                </a:solidFill>
              </a:rPr>
              <a:t>His parents were called John and Mary and he also had 4 sisters.</a:t>
            </a:r>
          </a:p>
          <a:p>
            <a:pPr>
              <a:buFont typeface="Arial" pitchFamily="34" charset="0"/>
              <a:buChar char="•"/>
            </a:pPr>
            <a:r>
              <a:rPr lang="en-GB" sz="3200" dirty="0" smtClean="0">
                <a:solidFill>
                  <a:srgbClr val="FFFFFF"/>
                </a:solidFill>
              </a:rPr>
              <a:t>He was often called the ‘Bard of Avon’</a:t>
            </a:r>
          </a:p>
          <a:p>
            <a:pPr>
              <a:buFont typeface="Arial" pitchFamily="34" charset="0"/>
              <a:buChar char="•"/>
            </a:pPr>
            <a:r>
              <a:rPr lang="en-GB" sz="3200" dirty="0" smtClean="0">
                <a:solidFill>
                  <a:srgbClr val="FFFFFF"/>
                </a:solidFill>
              </a:rPr>
              <a:t>Actors to this day consider saying the word Macbeth to be unlucky so they call it the Scottish play.</a:t>
            </a:r>
          </a:p>
          <a:p>
            <a:pPr>
              <a:buFont typeface="Arial" pitchFamily="34" charset="0"/>
              <a:buChar char="•"/>
            </a:pPr>
            <a:r>
              <a:rPr lang="en-GB" sz="3200" dirty="0" smtClean="0">
                <a:solidFill>
                  <a:srgbClr val="FFFFFF"/>
                </a:solidFill>
              </a:rPr>
              <a:t>He wrote 37 plays, 154 sonnets and 4 poems.</a:t>
            </a:r>
          </a:p>
          <a:p>
            <a:pPr>
              <a:buFont typeface="Arial" pitchFamily="34" charset="0"/>
              <a:buChar char="•"/>
            </a:pPr>
            <a:endParaRPr lang="en-GB" sz="28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417638"/>
          </a:xfrm>
        </p:spPr>
        <p:txBody>
          <a:bodyPr>
            <a:noAutofit/>
          </a:bodyPr>
          <a:lstStyle/>
          <a:p>
            <a:r>
              <a:rPr lang="en-GB" sz="8800" b="1" dirty="0" smtClean="0">
                <a:solidFill>
                  <a:srgbClr val="FFFFFF"/>
                </a:solidFill>
              </a:rPr>
              <a:t>Ready for a quiz?</a:t>
            </a:r>
            <a:endParaRPr lang="en-GB" sz="8800" b="1" dirty="0">
              <a:solidFill>
                <a:srgbClr val="FFFF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836712"/>
            <a:ext cx="9433048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>
                <a:solidFill>
                  <a:srgbClr val="FFFFFF"/>
                </a:solidFill>
              </a:rPr>
              <a:t>Name two plays that he wrote: </a:t>
            </a:r>
          </a:p>
          <a:p>
            <a:r>
              <a:rPr lang="en-GB" sz="4400" b="1" dirty="0" smtClean="0">
                <a:solidFill>
                  <a:srgbClr val="FFFFFF"/>
                </a:solidFill>
              </a:rPr>
              <a:t>Romeo and Juliet, </a:t>
            </a:r>
            <a:r>
              <a:rPr lang="en-GB" sz="4400" b="1" dirty="0" err="1" smtClean="0">
                <a:solidFill>
                  <a:srgbClr val="FFFFFF"/>
                </a:solidFill>
              </a:rPr>
              <a:t>McBeth</a:t>
            </a:r>
            <a:r>
              <a:rPr lang="en-GB" sz="4400" b="1" dirty="0" smtClean="0">
                <a:solidFill>
                  <a:srgbClr val="FFFFFF"/>
                </a:solidFill>
              </a:rPr>
              <a:t>, King Lear, Comedy of Errors, Much Ado About Nothing also Hamlet</a:t>
            </a:r>
          </a:p>
          <a:p>
            <a:endParaRPr lang="en-GB" sz="4400" b="1" dirty="0" smtClean="0">
              <a:solidFill>
                <a:srgbClr val="FFFFFF"/>
              </a:solidFill>
            </a:endParaRPr>
          </a:p>
          <a:p>
            <a:r>
              <a:rPr lang="en-GB" sz="4400" b="1" dirty="0" smtClean="0">
                <a:solidFill>
                  <a:srgbClr val="FFFFFF"/>
                </a:solidFill>
              </a:rPr>
              <a:t>Name one of his children</a:t>
            </a:r>
          </a:p>
          <a:p>
            <a:r>
              <a:rPr lang="en-GB" sz="4400" b="1" dirty="0" smtClean="0">
                <a:solidFill>
                  <a:srgbClr val="FFFFFF"/>
                </a:solidFill>
              </a:rPr>
              <a:t>Hamnet</a:t>
            </a:r>
          </a:p>
          <a:p>
            <a:r>
              <a:rPr lang="en-GB" sz="4400" b="1" dirty="0" smtClean="0">
                <a:solidFill>
                  <a:srgbClr val="FFFFFF"/>
                </a:solidFill>
              </a:rPr>
              <a:t>Judith</a:t>
            </a:r>
          </a:p>
          <a:p>
            <a:r>
              <a:rPr lang="en-GB" sz="4400" b="1" dirty="0" smtClean="0">
                <a:solidFill>
                  <a:srgbClr val="FFFFFF"/>
                </a:solidFill>
              </a:rPr>
              <a:t>Susanna</a:t>
            </a:r>
          </a:p>
          <a:p>
            <a:endParaRPr lang="en-GB" sz="4400" b="1" dirty="0" smtClean="0">
              <a:solidFill>
                <a:srgbClr val="FFFFFF"/>
              </a:solidFill>
            </a:endParaRPr>
          </a:p>
          <a:p>
            <a:endParaRPr lang="en-GB" sz="4400" b="1" dirty="0">
              <a:solidFill>
                <a:srgbClr val="FFFFFF"/>
              </a:solidFill>
            </a:endParaRPr>
          </a:p>
        </p:txBody>
      </p:sp>
      <p:pic>
        <p:nvPicPr>
          <p:cNvPr id="4" name="Picture 10" descr="http://europeanhistoryatloyola.wikispaces.com/file/view/William_Shakespeare_portrait.jpg/52907628/William_Shakespeare_portrai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4077072"/>
            <a:ext cx="2448272" cy="2780928"/>
          </a:xfrm>
          <a:prstGeom prst="rect">
            <a:avLst/>
          </a:prstGeom>
          <a:noFill/>
        </p:spPr>
      </p:pic>
      <p:sp>
        <p:nvSpPr>
          <p:cNvPr id="5" name="Rounded Rectangular Callout 4"/>
          <p:cNvSpPr/>
          <p:nvPr/>
        </p:nvSpPr>
        <p:spPr>
          <a:xfrm>
            <a:off x="12060832" y="3212976"/>
            <a:ext cx="1691680" cy="1080120"/>
          </a:xfrm>
          <a:prstGeom prst="wedgeRoundRect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Callout 5"/>
          <p:cNvSpPr/>
          <p:nvPr/>
        </p:nvSpPr>
        <p:spPr>
          <a:xfrm rot="932897">
            <a:off x="7360946" y="3835750"/>
            <a:ext cx="1619672" cy="1440160"/>
          </a:xfrm>
          <a:prstGeom prst="wedgeEllipse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524328" y="4077072"/>
            <a:ext cx="1440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FFFFFF"/>
                </a:solidFill>
              </a:rPr>
              <a:t>Have u listened?</a:t>
            </a:r>
            <a:endParaRPr lang="en-GB" sz="24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8800" b="1" dirty="0" smtClean="0">
                <a:solidFill>
                  <a:srgbClr val="FFFFFF"/>
                </a:solidFill>
              </a:rPr>
              <a:t>And </a:t>
            </a:r>
            <a:r>
              <a:rPr lang="en-GB" sz="9600" b="1" dirty="0" smtClean="0">
                <a:solidFill>
                  <a:srgbClr val="FFFFFF"/>
                </a:solidFill>
              </a:rPr>
              <a:t>more</a:t>
            </a:r>
            <a:r>
              <a:rPr lang="en-GB" sz="8800" b="1" dirty="0" smtClean="0">
                <a:solidFill>
                  <a:srgbClr val="FFFFFF"/>
                </a:solidFill>
              </a:rPr>
              <a:t>…..</a:t>
            </a:r>
            <a:endParaRPr lang="en-GB" sz="8800" b="1" dirty="0">
              <a:solidFill>
                <a:srgbClr val="FFFF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988840"/>
            <a:ext cx="81369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rgbClr val="FFFFFF"/>
                </a:solidFill>
              </a:rPr>
              <a:t>True of false? Did William Shakespeare die 3 days after he retired?</a:t>
            </a:r>
          </a:p>
          <a:p>
            <a:endParaRPr lang="en-GB" sz="2400" dirty="0">
              <a:solidFill>
                <a:srgbClr val="FFFF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2996952"/>
            <a:ext cx="7992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rgbClr val="FFFFFF"/>
                </a:solidFill>
              </a:rPr>
              <a:t>False! he died 3 years after he retired</a:t>
            </a:r>
            <a:endParaRPr lang="en-GB" sz="3200" b="1" dirty="0">
              <a:solidFill>
                <a:srgbClr val="FF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501008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rgbClr val="FFFFFF"/>
                </a:solidFill>
              </a:rPr>
              <a:t>Did William write </a:t>
            </a:r>
            <a:r>
              <a:rPr lang="en-GB" sz="3200" dirty="0" smtClean="0">
                <a:solidFill>
                  <a:srgbClr val="FFFFFF"/>
                </a:solidFill>
              </a:rPr>
              <a:t>poems?</a:t>
            </a:r>
            <a:endParaRPr lang="en-GB" sz="2000" dirty="0">
              <a:solidFill>
                <a:srgbClr val="FFFF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4005064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rgbClr val="FFFFFF"/>
                </a:solidFill>
              </a:rPr>
              <a:t>True! He wrote 4 poems and 154 sonnets</a:t>
            </a:r>
            <a:endParaRPr lang="en-GB" sz="3600" b="1" dirty="0">
              <a:solidFill>
                <a:srgbClr val="FFFF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653136"/>
            <a:ext cx="8748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rgbClr val="FFFFFF"/>
                </a:solidFill>
              </a:rPr>
              <a:t>True or false? Did actors call Macbeth the Welsh play?</a:t>
            </a:r>
            <a:endParaRPr lang="en-GB" sz="3600" dirty="0">
              <a:solidFill>
                <a:srgbClr val="FFFF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520" y="5733256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False! They called it the Scottish play</a:t>
            </a:r>
            <a:endParaRPr lang="en-GB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79512" y="548680"/>
            <a:ext cx="871296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solidFill>
                  <a:srgbClr val="FFFFFF"/>
                </a:solidFill>
              </a:rPr>
              <a:t>Thank you for watching my presentation. I hope you’ve learned a lot about William Shakespeare. </a:t>
            </a:r>
            <a:endParaRPr lang="en-GB" sz="6600" dirty="0">
              <a:solidFill>
                <a:srgbClr val="FFFFFF"/>
              </a:solidFill>
            </a:endParaRPr>
          </a:p>
        </p:txBody>
      </p:sp>
      <p:pic>
        <p:nvPicPr>
          <p:cNvPr id="15362" name="Picture 2" descr="http://freeimagesarchive.com/data/media/218/william+shakespea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4841776"/>
            <a:ext cx="2195736" cy="2016224"/>
          </a:xfrm>
          <a:prstGeom prst="rect">
            <a:avLst/>
          </a:prstGeom>
          <a:noFill/>
        </p:spPr>
      </p:pic>
      <p:pic>
        <p:nvPicPr>
          <p:cNvPr id="4" name="Picture 2" descr="http://freeimagesarchive.com/data/media/218/william+shakespea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841776"/>
            <a:ext cx="2195736" cy="201622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555776" y="5805264"/>
            <a:ext cx="41764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/>
              <a:t>Any questions?</a:t>
            </a:r>
            <a:endParaRPr lang="en-GB" sz="48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Custom 6">
      <a:dk1>
        <a:srgbClr val="0000FF"/>
      </a:dk1>
      <a:lt1>
        <a:srgbClr val="0000FF"/>
      </a:lt1>
      <a:dk2>
        <a:srgbClr val="0000FF"/>
      </a:dk2>
      <a:lt2>
        <a:srgbClr val="0000FF"/>
      </a:lt2>
      <a:accent1>
        <a:srgbClr val="0000FF"/>
      </a:accent1>
      <a:accent2>
        <a:srgbClr val="0000FF"/>
      </a:accent2>
      <a:accent3>
        <a:srgbClr val="0000FF"/>
      </a:accent3>
      <a:accent4>
        <a:srgbClr val="0000FF"/>
      </a:accent4>
      <a:accent5>
        <a:srgbClr val="0000FF"/>
      </a:accent5>
      <a:accent6>
        <a:srgbClr val="0000FF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331</Words>
  <Application>Microsoft Office PowerPoint</Application>
  <PresentationFormat>On-screen Show (4:3)</PresentationFormat>
  <Paragraphs>49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Great Britain</vt:lpstr>
      <vt:lpstr>Guess who lived there……</vt:lpstr>
      <vt:lpstr>What he did</vt:lpstr>
      <vt:lpstr>His plays </vt:lpstr>
      <vt:lpstr>Want to find out more?</vt:lpstr>
      <vt:lpstr>MOMORE</vt:lpstr>
      <vt:lpstr>Ready for a quiz?</vt:lpstr>
      <vt:lpstr>And more…..</vt:lpstr>
      <vt:lpstr>Slide 9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Britain</dc:title>
  <dc:creator>paulritson</dc:creator>
  <cp:lastModifiedBy>paulritson</cp:lastModifiedBy>
  <cp:revision>31</cp:revision>
  <dcterms:created xsi:type="dcterms:W3CDTF">2012-05-22T15:30:43Z</dcterms:created>
  <dcterms:modified xsi:type="dcterms:W3CDTF">2012-06-11T19:45:05Z</dcterms:modified>
</cp:coreProperties>
</file>