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12" autoAdjust="0"/>
    <p:restoredTop sz="94660"/>
  </p:normalViewPr>
  <p:slideViewPr>
    <p:cSldViewPr>
      <p:cViewPr varScale="1">
        <p:scale>
          <a:sx n="63" d="100"/>
          <a:sy n="63" d="100"/>
        </p:scale>
        <p:origin x="-1362" y="-102"/>
      </p:cViewPr>
      <p:guideLst>
        <p:guide orient="horz" pos="2160"/>
        <p:guide pos="2880"/>
      </p:guideLst>
    </p:cSldViewPr>
  </p:slideViewPr>
  <p:notesTextViewPr>
    <p:cViewPr>
      <p:scale>
        <a:sx n="75" d="100"/>
        <a:sy n="75"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72E0CF-B7C1-497F-BF03-E69F3B2CE6AD}" type="datetimeFigureOut">
              <a:rPr lang="en-GB" smtClean="0"/>
              <a:pPr/>
              <a:t>01/06/2012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504B2C-94E3-4BA7-9B4D-C1C0C160E77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A504B2C-94E3-4BA7-9B4D-C1C0C160E770}" type="slidenum">
              <a:rPr lang="en-GB" smtClean="0"/>
              <a:pPr/>
              <a:t>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7FEF9-6156-48BC-A6D9-9E2FB09F72E6}" type="datetimeFigureOut">
              <a:rPr lang="en-GB" smtClean="0"/>
              <a:pPr/>
              <a:t>01/06/2012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50CDDB-9668-426E-880A-659CFE751F0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7FEF9-6156-48BC-A6D9-9E2FB09F72E6}" type="datetimeFigureOut">
              <a:rPr lang="en-GB" smtClean="0"/>
              <a:pPr/>
              <a:t>01/06/2012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0CDDB-9668-426E-880A-659CFE751F0F}"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1.gstatic.com/images?q=tbn:ANd9GcRQJlTjzHaryzcp16qqGeyZxnZ7Xad37IpxU0wsqsIYffEhlmilOw"/>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Title 1"/>
          <p:cNvSpPr>
            <a:spLocks noGrp="1"/>
          </p:cNvSpPr>
          <p:nvPr>
            <p:ph type="ctrTitle"/>
          </p:nvPr>
        </p:nvSpPr>
        <p:spPr>
          <a:xfrm>
            <a:off x="-324544" y="2564904"/>
            <a:ext cx="10657184" cy="1470025"/>
          </a:xfrm>
        </p:spPr>
        <p:txBody>
          <a:bodyPr>
            <a:normAutofit/>
          </a:bodyPr>
          <a:lstStyle/>
          <a:p>
            <a:r>
              <a:rPr lang="en-GB" sz="8000" dirty="0" smtClean="0">
                <a:solidFill>
                  <a:schemeClr val="bg1"/>
                </a:solidFill>
                <a:latin typeface="Comic Sans MS" pitchFamily="66" charset="0"/>
              </a:rPr>
              <a:t>My Great Briton!</a:t>
            </a:r>
            <a:endParaRPr lang="en-GB" sz="8000" dirty="0">
              <a:solidFill>
                <a:schemeClr val="bg1"/>
              </a:solidFill>
              <a:latin typeface="Comic Sans MS" pitchFamily="66" charset="0"/>
            </a:endParaRPr>
          </a:p>
        </p:txBody>
      </p:sp>
      <p:sp>
        <p:nvSpPr>
          <p:cNvPr id="3" name="Subtitle 2"/>
          <p:cNvSpPr>
            <a:spLocks noGrp="1"/>
          </p:cNvSpPr>
          <p:nvPr>
            <p:ph type="subTitle" idx="1"/>
          </p:nvPr>
        </p:nvSpPr>
        <p:spPr>
          <a:xfrm>
            <a:off x="1547664" y="3573016"/>
            <a:ext cx="6400800" cy="1752600"/>
          </a:xfrm>
        </p:spPr>
        <p:txBody>
          <a:bodyPr>
            <a:normAutofit/>
          </a:bodyPr>
          <a:lstStyle/>
          <a:p>
            <a:r>
              <a:rPr lang="en-GB" sz="4800" dirty="0" smtClean="0">
                <a:solidFill>
                  <a:srgbClr val="0000FF"/>
                </a:solidFill>
                <a:latin typeface="Comic Sans MS" pitchFamily="66" charset="0"/>
              </a:rPr>
              <a:t>By Emily Henderson</a:t>
            </a:r>
            <a:endParaRPr lang="en-GB" sz="4800" dirty="0">
              <a:solidFill>
                <a:srgbClr val="0000FF"/>
              </a:solidFill>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Comic Sans MS" pitchFamily="66" charset="0"/>
              </a:rPr>
              <a:t>THE ANSWER IS ...</a:t>
            </a:r>
            <a:endParaRPr lang="en-GB" b="1" dirty="0">
              <a:latin typeface="Comic Sans MS" pitchFamily="66" charset="0"/>
            </a:endParaRPr>
          </a:p>
        </p:txBody>
      </p:sp>
      <p:sp>
        <p:nvSpPr>
          <p:cNvPr id="3" name="Content Placeholder 2"/>
          <p:cNvSpPr>
            <a:spLocks noGrp="1"/>
          </p:cNvSpPr>
          <p:nvPr>
            <p:ph idx="1"/>
          </p:nvPr>
        </p:nvSpPr>
        <p:spPr/>
        <p:txBody>
          <a:bodyPr/>
          <a:lstStyle/>
          <a:p>
            <a:pPr>
              <a:buNone/>
            </a:pPr>
            <a:endParaRPr lang="en-GB" dirty="0"/>
          </a:p>
        </p:txBody>
      </p:sp>
      <p:sp>
        <p:nvSpPr>
          <p:cNvPr id="5" name="Rectangle 4"/>
          <p:cNvSpPr/>
          <p:nvPr/>
        </p:nvSpPr>
        <p:spPr>
          <a:xfrm>
            <a:off x="827584" y="1772816"/>
            <a:ext cx="6030416" cy="2800767"/>
          </a:xfrm>
          <a:prstGeom prst="rect">
            <a:avLst/>
          </a:prstGeom>
        </p:spPr>
        <p:txBody>
          <a:bodyPr wrap="square">
            <a:spAutoFit/>
          </a:bodyPr>
          <a:lstStyle/>
          <a:p>
            <a:pPr>
              <a:buNone/>
            </a:pPr>
            <a:r>
              <a:rPr lang="en-GB" sz="4400" b="1" dirty="0" smtClean="0">
                <a:latin typeface="Comic Sans MS" pitchFamily="66" charset="0"/>
              </a:rPr>
              <a:t>A.ELINA ROBSON </a:t>
            </a:r>
          </a:p>
          <a:p>
            <a:pPr>
              <a:buNone/>
            </a:pPr>
            <a:r>
              <a:rPr lang="en-GB" sz="4400" b="1" dirty="0" smtClean="0">
                <a:latin typeface="Comic Sans MS" pitchFamily="66" charset="0"/>
              </a:rPr>
              <a:t>B. </a:t>
            </a:r>
            <a:r>
              <a:rPr lang="en-GB" sz="4400" b="1" dirty="0" smtClean="0">
                <a:solidFill>
                  <a:srgbClr val="FF0000"/>
                </a:solidFill>
                <a:latin typeface="Comic Sans MS" pitchFamily="66" charset="0"/>
              </a:rPr>
              <a:t>ELSIA ROBSON</a:t>
            </a:r>
            <a:endParaRPr lang="en-GB" sz="4400" b="1" dirty="0" smtClean="0">
              <a:solidFill>
                <a:srgbClr val="FF0000"/>
              </a:solidFill>
              <a:latin typeface="Comic Sans MS" pitchFamily="66" charset="0"/>
            </a:endParaRPr>
          </a:p>
          <a:p>
            <a:pPr marL="514350" indent="-514350">
              <a:buNone/>
            </a:pPr>
            <a:r>
              <a:rPr lang="en-GB" sz="4400" b="1" dirty="0" smtClean="0">
                <a:latin typeface="Comic Sans MS" pitchFamily="66" charset="0"/>
              </a:rPr>
              <a:t>C. EMILY ROBSON</a:t>
            </a:r>
          </a:p>
          <a:p>
            <a:pPr marL="514350" indent="-514350">
              <a:buNone/>
            </a:pPr>
            <a:r>
              <a:rPr lang="en-GB" sz="4400" b="1" dirty="0" smtClean="0">
                <a:latin typeface="Comic Sans MS" pitchFamily="66" charset="0"/>
              </a:rPr>
              <a:t>D. EMMA ROBSON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Comic Sans MS" pitchFamily="66" charset="0"/>
              </a:rPr>
              <a:t>QUESTION 3.</a:t>
            </a:r>
            <a:endParaRPr lang="en-GB" b="1" dirty="0">
              <a:latin typeface="Comic Sans MS" pitchFamily="66" charset="0"/>
            </a:endParaRPr>
          </a:p>
        </p:txBody>
      </p:sp>
      <p:sp>
        <p:nvSpPr>
          <p:cNvPr id="3" name="Content Placeholder 2"/>
          <p:cNvSpPr>
            <a:spLocks noGrp="1"/>
          </p:cNvSpPr>
          <p:nvPr>
            <p:ph idx="1"/>
          </p:nvPr>
        </p:nvSpPr>
        <p:spPr/>
        <p:txBody>
          <a:bodyPr/>
          <a:lstStyle/>
          <a:p>
            <a:pPr>
              <a:buNone/>
            </a:pPr>
            <a:r>
              <a:rPr lang="en-GB" b="1" dirty="0" smtClean="0">
                <a:latin typeface="Comic Sans MS" pitchFamily="66" charset="0"/>
              </a:rPr>
              <a:t>HOW MANY TIMES DID HE HAVE CANCER?...</a:t>
            </a:r>
          </a:p>
          <a:p>
            <a:pPr marL="514350" indent="-514350">
              <a:buFont typeface="+mj-lt"/>
              <a:buAutoNum type="alphaUcPeriod"/>
            </a:pPr>
            <a:r>
              <a:rPr lang="en-GB" b="1" dirty="0" smtClean="0">
                <a:latin typeface="Comic Sans MS" pitchFamily="66" charset="0"/>
              </a:rPr>
              <a:t>5</a:t>
            </a:r>
          </a:p>
          <a:p>
            <a:pPr marL="514350" indent="-514350">
              <a:buFont typeface="+mj-lt"/>
              <a:buAutoNum type="alphaUcPeriod"/>
            </a:pPr>
            <a:r>
              <a:rPr lang="en-GB" b="1" dirty="0" smtClean="0">
                <a:latin typeface="Comic Sans MS" pitchFamily="66" charset="0"/>
              </a:rPr>
              <a:t>4</a:t>
            </a:r>
          </a:p>
          <a:p>
            <a:pPr marL="514350" indent="-514350">
              <a:buFont typeface="+mj-lt"/>
              <a:buAutoNum type="alphaUcPeriod"/>
            </a:pPr>
            <a:r>
              <a:rPr lang="en-GB" b="1" dirty="0" smtClean="0">
                <a:latin typeface="Comic Sans MS" pitchFamily="66" charset="0"/>
              </a:rPr>
              <a:t>6</a:t>
            </a:r>
          </a:p>
          <a:p>
            <a:pPr marL="514350" indent="-514350">
              <a:buFont typeface="+mj-lt"/>
              <a:buAutoNum type="alphaUcPeriod"/>
            </a:pPr>
            <a:r>
              <a:rPr lang="en-GB" b="1" dirty="0" smtClean="0">
                <a:latin typeface="Comic Sans MS" pitchFamily="66" charset="0"/>
              </a:rPr>
              <a:t>3</a:t>
            </a:r>
            <a:endParaRPr lang="en-GB" b="1" dirty="0" smtClean="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endParaRPr lang="en-GB" dirty="0"/>
          </a:p>
        </p:txBody>
      </p:sp>
      <p:sp>
        <p:nvSpPr>
          <p:cNvPr id="4" name="Rectangle 3"/>
          <p:cNvSpPr/>
          <p:nvPr/>
        </p:nvSpPr>
        <p:spPr>
          <a:xfrm>
            <a:off x="2123728" y="548680"/>
            <a:ext cx="5034359" cy="830997"/>
          </a:xfrm>
          <a:prstGeom prst="rect">
            <a:avLst/>
          </a:prstGeom>
        </p:spPr>
        <p:txBody>
          <a:bodyPr wrap="square">
            <a:spAutoFit/>
          </a:bodyPr>
          <a:lstStyle/>
          <a:p>
            <a:r>
              <a:rPr lang="en-GB" sz="4800" b="1" dirty="0" smtClean="0">
                <a:latin typeface="Comic Sans MS" pitchFamily="66" charset="0"/>
              </a:rPr>
              <a:t>QUESTION 3.</a:t>
            </a:r>
            <a:endParaRPr lang="en-GB" sz="4800" dirty="0"/>
          </a:p>
        </p:txBody>
      </p:sp>
      <p:sp>
        <p:nvSpPr>
          <p:cNvPr id="5" name="Rectangle 4"/>
          <p:cNvSpPr/>
          <p:nvPr/>
        </p:nvSpPr>
        <p:spPr>
          <a:xfrm>
            <a:off x="323528" y="1556792"/>
            <a:ext cx="6534472" cy="2800767"/>
          </a:xfrm>
          <a:prstGeom prst="rect">
            <a:avLst/>
          </a:prstGeom>
        </p:spPr>
        <p:txBody>
          <a:bodyPr wrap="square">
            <a:spAutoFit/>
          </a:bodyPr>
          <a:lstStyle/>
          <a:p>
            <a:pPr marL="514350" indent="-514350">
              <a:buFont typeface="+mj-lt"/>
              <a:buAutoNum type="alphaUcPeriod"/>
            </a:pPr>
            <a:r>
              <a:rPr lang="en-GB" sz="4400" b="1" dirty="0" smtClean="0">
                <a:solidFill>
                  <a:srgbClr val="FF0000"/>
                </a:solidFill>
                <a:latin typeface="Comic Sans MS" pitchFamily="66" charset="0"/>
              </a:rPr>
              <a:t>5</a:t>
            </a:r>
          </a:p>
          <a:p>
            <a:pPr marL="514350" indent="-514350">
              <a:buFont typeface="+mj-lt"/>
              <a:buAutoNum type="alphaUcPeriod"/>
            </a:pPr>
            <a:r>
              <a:rPr lang="en-GB" sz="4400" b="1" dirty="0" smtClean="0">
                <a:latin typeface="Comic Sans MS" pitchFamily="66" charset="0"/>
              </a:rPr>
              <a:t>4</a:t>
            </a:r>
          </a:p>
          <a:p>
            <a:pPr marL="514350" indent="-514350">
              <a:buFont typeface="+mj-lt"/>
              <a:buAutoNum type="alphaUcPeriod"/>
            </a:pPr>
            <a:r>
              <a:rPr lang="en-GB" sz="4400" b="1" dirty="0" smtClean="0">
                <a:latin typeface="Comic Sans MS" pitchFamily="66" charset="0"/>
              </a:rPr>
              <a:t>6</a:t>
            </a:r>
          </a:p>
          <a:p>
            <a:pPr marL="514350" indent="-514350">
              <a:buFont typeface="+mj-lt"/>
              <a:buAutoNum type="alphaUcPeriod"/>
            </a:pPr>
            <a:r>
              <a:rPr lang="en-GB" sz="4400" b="1" dirty="0" smtClean="0">
                <a:latin typeface="Comic Sans MS" pitchFamily="66" charset="0"/>
              </a:rPr>
              <a:t>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9600" b="1" dirty="0" smtClean="0">
                <a:solidFill>
                  <a:srgbClr val="FF0000"/>
                </a:solidFill>
                <a:latin typeface="Comic Sans MS" pitchFamily="66" charset="0"/>
              </a:rPr>
              <a:t>THANKYOU!</a:t>
            </a:r>
            <a:endParaRPr lang="en-GB" sz="9600" b="1" dirty="0">
              <a:solidFill>
                <a:srgbClr val="FF0000"/>
              </a:solidFill>
              <a:latin typeface="Comic Sans MS" pitchFamily="66" charset="0"/>
            </a:endParaRPr>
          </a:p>
        </p:txBody>
      </p:sp>
      <p:sp>
        <p:nvSpPr>
          <p:cNvPr id="3" name="Content Placeholder 2"/>
          <p:cNvSpPr>
            <a:spLocks noGrp="1"/>
          </p:cNvSpPr>
          <p:nvPr>
            <p:ph idx="1"/>
          </p:nvPr>
        </p:nvSpPr>
        <p:spPr/>
        <p:txBody>
          <a:bodyPr>
            <a:normAutofit lnSpcReduction="10000"/>
          </a:bodyPr>
          <a:lstStyle/>
          <a:p>
            <a:pPr>
              <a:buNone/>
            </a:pPr>
            <a:r>
              <a:rPr lang="en-GB" sz="3600" b="1" dirty="0" smtClean="0">
                <a:latin typeface="Comic Sans MS" pitchFamily="66" charset="0"/>
              </a:rPr>
              <a:t>THANKYOU FOR WATCHING MY PRESENTATION. I HOPE YOU HAVE ENJOYED LISTNING IS I HAVE PRESENTING. AND WELL DONE TO OUR LUCKY WINNER!</a:t>
            </a:r>
          </a:p>
          <a:p>
            <a:pPr algn="ctr">
              <a:buNone/>
            </a:pPr>
            <a:r>
              <a:rPr lang="en-GB" sz="5400" b="1" dirty="0" smtClean="0">
                <a:solidFill>
                  <a:srgbClr val="FF0000"/>
                </a:solidFill>
                <a:latin typeface="Comic Sans MS" pitchFamily="66" charset="0"/>
              </a:rPr>
              <a:t> </a:t>
            </a:r>
            <a:r>
              <a:rPr lang="en-GB" sz="5400" b="1" dirty="0" smtClean="0">
                <a:solidFill>
                  <a:srgbClr val="FF0000"/>
                </a:solidFill>
                <a:latin typeface="Comic Sans MS" pitchFamily="66" charset="0"/>
              </a:rPr>
              <a:t>                                           THANKYOU!</a:t>
            </a:r>
            <a:endParaRPr lang="en-GB" sz="5400" b="1" dirty="0">
              <a:solidFill>
                <a:srgbClr val="FF0000"/>
              </a:solidFill>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Autofit/>
          </a:bodyPr>
          <a:lstStyle/>
          <a:p>
            <a:r>
              <a:rPr lang="en-GB" sz="9600" dirty="0" smtClean="0">
                <a:latin typeface="Comic Sans MS" pitchFamily="66" charset="0"/>
              </a:rPr>
              <a:t>WELCOME!</a:t>
            </a:r>
            <a:endParaRPr lang="en-GB" sz="9600" dirty="0">
              <a:latin typeface="Comic Sans MS" pitchFamily="66" charset="0"/>
            </a:endParaRPr>
          </a:p>
        </p:txBody>
      </p:sp>
      <p:sp>
        <p:nvSpPr>
          <p:cNvPr id="3" name="Content Placeholder 2"/>
          <p:cNvSpPr>
            <a:spLocks noGrp="1"/>
          </p:cNvSpPr>
          <p:nvPr>
            <p:ph idx="1"/>
          </p:nvPr>
        </p:nvSpPr>
        <p:spPr>
          <a:xfrm>
            <a:off x="683568" y="1124744"/>
            <a:ext cx="8229600" cy="4525963"/>
          </a:xfrm>
        </p:spPr>
        <p:txBody>
          <a:bodyPr>
            <a:noAutofit/>
          </a:bodyPr>
          <a:lstStyle/>
          <a:p>
            <a:pPr>
              <a:buNone/>
            </a:pPr>
            <a:r>
              <a:rPr lang="en-GB" sz="4200" b="1" dirty="0" smtClean="0">
                <a:solidFill>
                  <a:srgbClr val="000000"/>
                </a:solidFill>
                <a:latin typeface="Comic Sans MS" pitchFamily="66" charset="0"/>
              </a:rPr>
              <a:t>HELLO AND WELCOME TO MY PRESENTATION ABOUT MY GREAT BRITION. MY GREAT BRITION IS A WELL KNOWN BY A CANCER FONDATION AND IS A GEORDIE SUPPORTER. AND MY GREAT BRITON IS...</a:t>
            </a:r>
            <a:endParaRPr lang="en-GB" sz="4200" b="1" dirty="0">
              <a:solidFill>
                <a:srgbClr val="000000"/>
              </a:solidFill>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t0.gstatic.com/images?q=tbn:ANd9GcR4rEVsS2x_Zg2fTnpgKDsImT8zT1E44wJDtu5NYVDhhQ01Oh37"/>
          <p:cNvPicPr>
            <a:picLocks noChangeAspect="1" noChangeArrowheads="1"/>
          </p:cNvPicPr>
          <p:nvPr/>
        </p:nvPicPr>
        <p:blipFill>
          <a:blip r:embed="rId2" cstate="print"/>
          <a:srcRect/>
          <a:stretch>
            <a:fillRect/>
          </a:stretch>
        </p:blipFill>
        <p:spPr bwMode="auto">
          <a:xfrm>
            <a:off x="-1" y="0"/>
            <a:ext cx="9195381" cy="6858000"/>
          </a:xfrm>
          <a:prstGeom prst="rect">
            <a:avLst/>
          </a:prstGeom>
          <a:noFill/>
        </p:spPr>
      </p:pic>
      <p:sp>
        <p:nvSpPr>
          <p:cNvPr id="2" name="Title 1"/>
          <p:cNvSpPr>
            <a:spLocks noGrp="1"/>
          </p:cNvSpPr>
          <p:nvPr>
            <p:ph type="title"/>
          </p:nvPr>
        </p:nvSpPr>
        <p:spPr/>
        <p:txBody>
          <a:bodyPr>
            <a:noAutofit/>
          </a:bodyPr>
          <a:lstStyle/>
          <a:p>
            <a:endParaRPr lang="en-GB" sz="7200" dirty="0">
              <a:solidFill>
                <a:srgbClr val="000000"/>
              </a:solidFill>
              <a:latin typeface="Comic Sans MS" pitchFamily="66" charset="0"/>
            </a:endParaRPr>
          </a:p>
        </p:txBody>
      </p:sp>
      <p:sp>
        <p:nvSpPr>
          <p:cNvPr id="3" name="Content Placeholder 2"/>
          <p:cNvSpPr>
            <a:spLocks noGrp="1"/>
          </p:cNvSpPr>
          <p:nvPr>
            <p:ph idx="1"/>
          </p:nvPr>
        </p:nvSpPr>
        <p:spPr/>
        <p:txBody>
          <a:bodyPr/>
          <a:lstStyle/>
          <a:p>
            <a:endParaRPr lang="en-GB"/>
          </a:p>
        </p:txBody>
      </p:sp>
      <p:pic>
        <p:nvPicPr>
          <p:cNvPr id="4098" name="Picture 2" descr="http://t1.gstatic.com/images?q=tbn:ANd9GcSCTbXyYuyzSO5LtZQRtHmzlfF-WnoNdEjPuPU4UR0_XZ9dX2jp2Q"/>
          <p:cNvPicPr>
            <a:picLocks noChangeAspect="1" noChangeArrowheads="1"/>
          </p:cNvPicPr>
          <p:nvPr/>
        </p:nvPicPr>
        <p:blipFill>
          <a:blip r:embed="rId3" cstate="print"/>
          <a:srcRect/>
          <a:stretch>
            <a:fillRect/>
          </a:stretch>
        </p:blipFill>
        <p:spPr bwMode="auto">
          <a:xfrm>
            <a:off x="1619672" y="1358838"/>
            <a:ext cx="5724128" cy="549916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GB" b="1" u="sng" dirty="0" smtClean="0">
                <a:solidFill>
                  <a:srgbClr val="000000"/>
                </a:solidFill>
                <a:latin typeface="Comic Sans MS" pitchFamily="66" charset="0"/>
              </a:rPr>
              <a:t>FACTS ABOUT HIM.</a:t>
            </a:r>
            <a:endParaRPr lang="en-GB" b="1" u="sng" dirty="0">
              <a:solidFill>
                <a:srgbClr val="000000"/>
              </a:solidFill>
              <a:latin typeface="Comic Sans MS" pitchFamily="66" charset="0"/>
            </a:endParaRPr>
          </a:p>
        </p:txBody>
      </p:sp>
      <p:sp>
        <p:nvSpPr>
          <p:cNvPr id="3" name="Content Placeholder 2"/>
          <p:cNvSpPr>
            <a:spLocks noGrp="1"/>
          </p:cNvSpPr>
          <p:nvPr>
            <p:ph idx="1"/>
          </p:nvPr>
        </p:nvSpPr>
        <p:spPr>
          <a:xfrm>
            <a:off x="539552" y="1052736"/>
            <a:ext cx="8229600" cy="4525963"/>
          </a:xfrm>
        </p:spPr>
        <p:txBody>
          <a:bodyPr>
            <a:noAutofit/>
          </a:bodyPr>
          <a:lstStyle/>
          <a:p>
            <a:r>
              <a:rPr lang="en-GB" sz="2100" b="1" dirty="0" smtClean="0">
                <a:latin typeface="Comic Sans MS" pitchFamily="66" charset="0"/>
              </a:rPr>
              <a:t>BOBBY ROBSON WAS BORN ON FEBRUARY 18</a:t>
            </a:r>
            <a:r>
              <a:rPr lang="en-GB" sz="2100" b="1" baseline="30000" dirty="0" smtClean="0">
                <a:latin typeface="Comic Sans MS" pitchFamily="66" charset="0"/>
              </a:rPr>
              <a:t>TH</a:t>
            </a:r>
            <a:r>
              <a:rPr lang="en-GB" sz="2100" b="1" dirty="0" smtClean="0">
                <a:latin typeface="Comic Sans MS" pitchFamily="66" charset="0"/>
              </a:rPr>
              <a:t> 1933.</a:t>
            </a:r>
          </a:p>
          <a:p>
            <a:endParaRPr lang="en-GB" sz="2100" b="1" dirty="0" smtClean="0">
              <a:latin typeface="Comic Sans MS" pitchFamily="66" charset="0"/>
            </a:endParaRPr>
          </a:p>
          <a:p>
            <a:r>
              <a:rPr lang="en-GB" sz="2100" b="1" dirty="0" smtClean="0">
                <a:latin typeface="Comic Sans MS" pitchFamily="66" charset="0"/>
              </a:rPr>
              <a:t>HIS SONS ARE CALLED ANDREW ROBSON , PAUL ROBSON AND MARK ROBSON </a:t>
            </a:r>
          </a:p>
          <a:p>
            <a:endParaRPr lang="en-GB" sz="2100" b="1" dirty="0" smtClean="0">
              <a:latin typeface="Comic Sans MS" pitchFamily="66" charset="0"/>
            </a:endParaRPr>
          </a:p>
          <a:p>
            <a:r>
              <a:rPr lang="en-GB" sz="2100" b="1" dirty="0" smtClean="0">
                <a:latin typeface="Comic Sans MS" pitchFamily="66" charset="0"/>
              </a:rPr>
              <a:t>HIS WIFE IS CALLED ELSIE ROBSON </a:t>
            </a:r>
          </a:p>
          <a:p>
            <a:endParaRPr lang="en-GB" sz="2100" b="1" dirty="0" smtClean="0">
              <a:latin typeface="Comic Sans MS" pitchFamily="66" charset="0"/>
            </a:endParaRPr>
          </a:p>
          <a:p>
            <a:r>
              <a:rPr lang="en-GB" sz="2100" b="1" dirty="0" smtClean="0">
                <a:latin typeface="Comic Sans MS" pitchFamily="66" charset="0"/>
              </a:rPr>
              <a:t>WHEN HE WAS DIAGNOSED WITH LUNG CANCER HE SET UP A FOUNDATION CALLED ‘THE BOBBY ROBSON  FOUNDATION’</a:t>
            </a:r>
          </a:p>
          <a:p>
            <a:endParaRPr lang="en-GB" sz="2100" b="1" dirty="0" smtClean="0">
              <a:latin typeface="Comic Sans MS" pitchFamily="66" charset="0"/>
            </a:endParaRPr>
          </a:p>
          <a:p>
            <a:r>
              <a:rPr lang="en-GB" sz="2100" b="1" dirty="0" smtClean="0">
                <a:latin typeface="Comic Sans MS" pitchFamily="66" charset="0"/>
              </a:rPr>
              <a:t>HE HAS HAD CANCER AN AMAZING 5 TIMES BUT SADLEY DIED FROM 1.</a:t>
            </a:r>
          </a:p>
          <a:p>
            <a:endParaRPr lang="en-GB" sz="2100" b="1" dirty="0" smtClean="0">
              <a:latin typeface="Comic Sans MS" pitchFamily="66" charset="0"/>
            </a:endParaRPr>
          </a:p>
          <a:p>
            <a:r>
              <a:rPr lang="en-GB" sz="2100" b="1" dirty="0" smtClean="0">
                <a:latin typeface="Comic Sans MS" pitchFamily="66" charset="0"/>
              </a:rPr>
              <a:t>HE HAD LUNG CANCER 4 TIMES AND BRIAN CANCER ONCE. HE DIED FROM THE LUNG CANCER IN 2009.</a:t>
            </a:r>
          </a:p>
          <a:p>
            <a:endParaRPr lang="en-GB" sz="2100" b="1" dirty="0" smtClean="0">
              <a:latin typeface="Comic Sans MS" pitchFamily="66" charset="0"/>
            </a:endParaRPr>
          </a:p>
          <a:p>
            <a:pPr>
              <a:buNone/>
            </a:pPr>
            <a:endParaRPr lang="en-GB" sz="2100" b="1"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solidFill>
                  <a:srgbClr val="FF0000"/>
                </a:solidFill>
                <a:latin typeface="Comic Sans MS" pitchFamily="66" charset="0"/>
              </a:rPr>
              <a:t>BEING KIGHTED </a:t>
            </a:r>
            <a:endParaRPr lang="en-GB" u="sng" dirty="0">
              <a:solidFill>
                <a:srgbClr val="FF0000"/>
              </a:solidFill>
              <a:latin typeface="Comic Sans MS" pitchFamily="66" charset="0"/>
            </a:endParaRPr>
          </a:p>
        </p:txBody>
      </p:sp>
      <p:sp>
        <p:nvSpPr>
          <p:cNvPr id="3" name="Content Placeholder 2"/>
          <p:cNvSpPr>
            <a:spLocks noGrp="1"/>
          </p:cNvSpPr>
          <p:nvPr>
            <p:ph idx="1"/>
          </p:nvPr>
        </p:nvSpPr>
        <p:spPr>
          <a:xfrm>
            <a:off x="251520" y="1484784"/>
            <a:ext cx="8229600" cy="4525963"/>
          </a:xfrm>
        </p:spPr>
        <p:txBody>
          <a:bodyPr>
            <a:normAutofit fontScale="77500" lnSpcReduction="20000"/>
          </a:bodyPr>
          <a:lstStyle/>
          <a:p>
            <a:pPr>
              <a:buNone/>
            </a:pPr>
            <a:r>
              <a:rPr lang="en-GB" sz="3900" b="1" dirty="0" smtClean="0">
                <a:latin typeface="Comic Sans MS" pitchFamily="66" charset="0"/>
              </a:rPr>
              <a:t>BOBBY ROBSON WAS KIGHTED BY THE QUEEN IN JUNE 2002. THIS MEANS THAT HE WAS VERY IMPORTANT AND THE QUEEN ADMIRED WHAT HE DID. THERE HAS BEEN OTHER PEOPLE THAT HAVE BEEN KNIGHTED SUCH AS...</a:t>
            </a:r>
          </a:p>
          <a:p>
            <a:r>
              <a:rPr lang="en-GB" sz="3900" b="1" dirty="0" smtClean="0">
                <a:latin typeface="Comic Sans MS" pitchFamily="66" charset="0"/>
              </a:rPr>
              <a:t>BRUCE FORSYTH</a:t>
            </a:r>
          </a:p>
          <a:p>
            <a:r>
              <a:rPr lang="en-GB" sz="3900" b="1" dirty="0" smtClean="0">
                <a:latin typeface="Comic Sans MS" pitchFamily="66" charset="0"/>
              </a:rPr>
              <a:t>STEVEN REDGRAVE(A FAMOUS ROWER)</a:t>
            </a:r>
          </a:p>
          <a:p>
            <a:pPr>
              <a:buNone/>
            </a:pPr>
            <a:r>
              <a:rPr lang="en-GB" sz="3900" b="1" dirty="0" smtClean="0">
                <a:latin typeface="Comic Sans MS" pitchFamily="66" charset="0"/>
              </a:rPr>
              <a:t>AND LOTS MORE!!!</a:t>
            </a:r>
          </a:p>
          <a:p>
            <a:endParaRPr lang="en-GB" dirty="0">
              <a:solidFill>
                <a:srgbClr val="0000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098" name="Picture 2" descr="http://t0.gstatic.com/images?q=tbn:ANd9GcTC1QMi9k2BwKcBokxmqe5zY5E9RLHqM6gAEu1OoYMulmQBV9YKKw"/>
          <p:cNvPicPr>
            <a:picLocks noChangeAspect="1" noChangeArrowheads="1"/>
          </p:cNvPicPr>
          <p:nvPr/>
        </p:nvPicPr>
        <p:blipFill>
          <a:blip r:embed="rId2" cstate="print"/>
          <a:srcRect/>
          <a:stretch>
            <a:fillRect/>
          </a:stretch>
        </p:blipFill>
        <p:spPr bwMode="auto">
          <a:xfrm>
            <a:off x="0" y="0"/>
            <a:ext cx="9144000" cy="6870492"/>
          </a:xfrm>
          <a:prstGeom prst="rect">
            <a:avLst/>
          </a:prstGeom>
          <a:noFill/>
        </p:spPr>
      </p:pic>
      <p:sp>
        <p:nvSpPr>
          <p:cNvPr id="1026" name="WordArt 2"/>
          <p:cNvSpPr>
            <a:spLocks noChangeArrowheads="1" noChangeShapeType="1" noTextEdit="1"/>
          </p:cNvSpPr>
          <p:nvPr/>
        </p:nvSpPr>
        <p:spPr bwMode="auto">
          <a:xfrm rot="20199882">
            <a:off x="158053" y="4031767"/>
            <a:ext cx="4039870" cy="1632261"/>
          </a:xfrm>
          <a:prstGeom prst="rect">
            <a:avLst/>
          </a:prstGeom>
        </p:spPr>
        <p:txBody>
          <a:bodyPr wrap="none" fromWordArt="1">
            <a:prstTxWarp prst="textPlain">
              <a:avLst>
                <a:gd name="adj" fmla="val 50000"/>
              </a:avLst>
            </a:prstTxWarp>
          </a:bodyPr>
          <a:lstStyle/>
          <a:p>
            <a:pPr algn="ctr" rtl="0"/>
            <a:r>
              <a:rPr lang="en-GB" sz="3600" b="1" kern="10" spc="0" dirty="0" smtClean="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Comic Sans MS"/>
              </a:rPr>
              <a:t>QUIZ TIME!</a:t>
            </a:r>
            <a:endParaRPr lang="en-GB" sz="3600" b="1" kern="10" spc="0" dirty="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Comic Sans M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r>
              <a:rPr lang="en-GB" b="1" dirty="0" smtClean="0">
                <a:solidFill>
                  <a:srgbClr val="FF0000"/>
                </a:solidFill>
                <a:latin typeface="Comic Sans MS" pitchFamily="66" charset="0"/>
              </a:rPr>
              <a:t>QUESTION 1</a:t>
            </a:r>
            <a:r>
              <a:rPr lang="en-GB" dirty="0" smtClean="0"/>
              <a:t>.</a:t>
            </a:r>
            <a:endParaRPr lang="en-GB" dirty="0"/>
          </a:p>
        </p:txBody>
      </p:sp>
      <p:sp>
        <p:nvSpPr>
          <p:cNvPr id="3" name="Content Placeholder 2"/>
          <p:cNvSpPr>
            <a:spLocks noGrp="1"/>
          </p:cNvSpPr>
          <p:nvPr>
            <p:ph idx="1"/>
          </p:nvPr>
        </p:nvSpPr>
        <p:spPr>
          <a:xfrm>
            <a:off x="323528" y="1484784"/>
            <a:ext cx="8229600" cy="4525963"/>
          </a:xfrm>
        </p:spPr>
        <p:txBody>
          <a:bodyPr/>
          <a:lstStyle/>
          <a:p>
            <a:pPr marL="514350" indent="-514350">
              <a:buNone/>
            </a:pPr>
            <a:r>
              <a:rPr lang="en-GB" b="1" dirty="0" smtClean="0">
                <a:latin typeface="Comic Sans MS" pitchFamily="66" charset="0"/>
              </a:rPr>
              <a:t>WHAT ARE BOBBY ROBSON’S CHILDREN CALLED? IS IT...</a:t>
            </a:r>
          </a:p>
          <a:p>
            <a:pPr marL="514350" indent="-514350">
              <a:buFont typeface="+mj-lt"/>
              <a:buAutoNum type="alphaUcPeriod"/>
            </a:pPr>
            <a:r>
              <a:rPr lang="en-GB" b="1" dirty="0" smtClean="0">
                <a:latin typeface="Comic Sans MS" pitchFamily="66" charset="0"/>
              </a:rPr>
              <a:t>BOB, LUKE AND CHARLES </a:t>
            </a:r>
          </a:p>
          <a:p>
            <a:pPr marL="514350" indent="-514350">
              <a:buFont typeface="+mj-lt"/>
              <a:buAutoNum type="alphaUcPeriod"/>
            </a:pPr>
            <a:r>
              <a:rPr lang="en-GB" b="1" dirty="0" smtClean="0">
                <a:latin typeface="Comic Sans MS" pitchFamily="66" charset="0"/>
              </a:rPr>
              <a:t>MARK, ANDREW AND PAUL</a:t>
            </a:r>
          </a:p>
          <a:p>
            <a:pPr marL="514350" indent="-514350">
              <a:buFont typeface="+mj-lt"/>
              <a:buAutoNum type="alphaUcPeriod"/>
            </a:pPr>
            <a:r>
              <a:rPr lang="en-GB" b="1" dirty="0" smtClean="0">
                <a:latin typeface="Comic Sans MS" pitchFamily="66" charset="0"/>
              </a:rPr>
              <a:t>KEVIN, JACK AND LEE</a:t>
            </a:r>
            <a:endParaRPr lang="en-GB" b="1"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859216" cy="1156990"/>
          </a:xfrm>
        </p:spPr>
        <p:txBody>
          <a:bodyPr/>
          <a:lstStyle/>
          <a:p>
            <a:r>
              <a:rPr lang="en-GB" b="1" dirty="0" smtClean="0">
                <a:latin typeface="Comic Sans MS" pitchFamily="66" charset="0"/>
              </a:rPr>
              <a:t>THE ANSWER IS...</a:t>
            </a:r>
            <a:endParaRPr lang="en-GB" b="1" dirty="0">
              <a:latin typeface="Comic Sans MS" pitchFamily="66" charset="0"/>
            </a:endParaRPr>
          </a:p>
        </p:txBody>
      </p:sp>
      <p:sp>
        <p:nvSpPr>
          <p:cNvPr id="3" name="Content Placeholder 2"/>
          <p:cNvSpPr>
            <a:spLocks noGrp="1"/>
          </p:cNvSpPr>
          <p:nvPr>
            <p:ph idx="1"/>
          </p:nvPr>
        </p:nvSpPr>
        <p:spPr/>
        <p:txBody>
          <a:bodyPr/>
          <a:lstStyle/>
          <a:p>
            <a:pPr marL="514350" indent="-514350">
              <a:buFont typeface="+mj-lt"/>
              <a:buAutoNum type="alphaUcPeriod"/>
            </a:pPr>
            <a:r>
              <a:rPr lang="en-GB" b="1" dirty="0" smtClean="0">
                <a:solidFill>
                  <a:srgbClr val="000000"/>
                </a:solidFill>
                <a:latin typeface="Comic Sans MS" pitchFamily="66" charset="0"/>
              </a:rPr>
              <a:t>BOB</a:t>
            </a:r>
            <a:r>
              <a:rPr lang="en-GB" b="1" dirty="0" smtClean="0">
                <a:solidFill>
                  <a:srgbClr val="000000"/>
                </a:solidFill>
                <a:latin typeface="Comic Sans MS" pitchFamily="66" charset="0"/>
              </a:rPr>
              <a:t>, LUKE AND CHARLES </a:t>
            </a:r>
          </a:p>
          <a:p>
            <a:pPr marL="514350" indent="-514350">
              <a:buFont typeface="+mj-lt"/>
              <a:buAutoNum type="alphaUcPeriod"/>
            </a:pPr>
            <a:r>
              <a:rPr lang="en-GB" b="1" dirty="0" smtClean="0">
                <a:solidFill>
                  <a:srgbClr val="FF0000"/>
                </a:solidFill>
                <a:latin typeface="Comic Sans MS" pitchFamily="66" charset="0"/>
              </a:rPr>
              <a:t>MARK, ANDREW AND PAUL</a:t>
            </a:r>
          </a:p>
          <a:p>
            <a:pPr marL="514350" indent="-514350">
              <a:buFont typeface="+mj-lt"/>
              <a:buAutoNum type="alphaUcPeriod"/>
            </a:pPr>
            <a:r>
              <a:rPr lang="en-GB" b="1" dirty="0" smtClean="0">
                <a:solidFill>
                  <a:srgbClr val="000000"/>
                </a:solidFill>
                <a:latin typeface="Comic Sans MS" pitchFamily="66" charset="0"/>
              </a:rPr>
              <a:t>KEVIN, JACK AND LEE</a:t>
            </a:r>
          </a:p>
          <a:p>
            <a:pPr>
              <a:buNone/>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6000" b="1" dirty="0" smtClean="0">
                <a:latin typeface="Comic Sans MS" pitchFamily="66" charset="0"/>
              </a:rPr>
              <a:t>QUESTION 2.</a:t>
            </a:r>
            <a:r>
              <a:rPr lang="en-GB" b="1" dirty="0" smtClean="0">
                <a:latin typeface="Comic Sans MS" pitchFamily="66" charset="0"/>
              </a:rPr>
              <a:t/>
            </a:r>
            <a:br>
              <a:rPr lang="en-GB" b="1" dirty="0" smtClean="0">
                <a:latin typeface="Comic Sans MS" pitchFamily="66" charset="0"/>
              </a:rPr>
            </a:br>
            <a:endParaRPr lang="en-GB" b="1" dirty="0">
              <a:latin typeface="Comic Sans MS" pitchFamily="66" charset="0"/>
            </a:endParaRPr>
          </a:p>
        </p:txBody>
      </p:sp>
      <p:sp>
        <p:nvSpPr>
          <p:cNvPr id="3" name="Content Placeholder 2"/>
          <p:cNvSpPr>
            <a:spLocks noGrp="1"/>
          </p:cNvSpPr>
          <p:nvPr>
            <p:ph idx="1"/>
          </p:nvPr>
        </p:nvSpPr>
        <p:spPr/>
        <p:txBody>
          <a:bodyPr/>
          <a:lstStyle/>
          <a:p>
            <a:pPr>
              <a:buNone/>
            </a:pPr>
            <a:r>
              <a:rPr lang="en-GB" b="1" dirty="0" smtClean="0">
                <a:latin typeface="Comic Sans MS" pitchFamily="66" charset="0"/>
              </a:rPr>
              <a:t>WHAT IS HIS WIFE CALLED</a:t>
            </a:r>
            <a:r>
              <a:rPr lang="en-GB" b="1" dirty="0" smtClean="0">
                <a:latin typeface="Comic Sans MS" pitchFamily="66" charset="0"/>
              </a:rPr>
              <a:t>? IS IT.. </a:t>
            </a:r>
          </a:p>
          <a:p>
            <a:pPr>
              <a:buNone/>
            </a:pPr>
            <a:r>
              <a:rPr lang="en-GB" b="1" dirty="0" smtClean="0">
                <a:latin typeface="Comic Sans MS" pitchFamily="66" charset="0"/>
              </a:rPr>
              <a:t>A.ELINA ROBSON </a:t>
            </a:r>
          </a:p>
          <a:p>
            <a:pPr>
              <a:buNone/>
            </a:pPr>
            <a:r>
              <a:rPr lang="en-GB" b="1" dirty="0" smtClean="0">
                <a:solidFill>
                  <a:srgbClr val="FF0000"/>
                </a:solidFill>
                <a:latin typeface="Comic Sans MS" pitchFamily="66" charset="0"/>
              </a:rPr>
              <a:t>B. ELSIA ROBSON</a:t>
            </a:r>
          </a:p>
          <a:p>
            <a:pPr marL="514350" indent="-514350">
              <a:buNone/>
            </a:pPr>
            <a:r>
              <a:rPr lang="en-GB" b="1" dirty="0" smtClean="0">
                <a:latin typeface="Comic Sans MS" pitchFamily="66" charset="0"/>
              </a:rPr>
              <a:t>C. EMILY ROBSON</a:t>
            </a:r>
          </a:p>
          <a:p>
            <a:pPr marL="514350" indent="-514350">
              <a:buNone/>
            </a:pPr>
            <a:r>
              <a:rPr lang="en-GB" b="1" dirty="0" smtClean="0">
                <a:latin typeface="Comic Sans MS" pitchFamily="66" charset="0"/>
              </a:rPr>
              <a:t>D. EMMA ROBSON</a:t>
            </a:r>
          </a:p>
          <a:p>
            <a:pPr marL="514350" indent="-514350">
              <a:buNone/>
            </a:pPr>
            <a:endParaRPr lang="en-GB" b="1" dirty="0"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325</Words>
  <Application>Microsoft Office PowerPoint</Application>
  <PresentationFormat>On-screen Show (4:3)</PresentationFormat>
  <Paragraphs>57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My Great Briton!</vt:lpstr>
      <vt:lpstr>WELCOME!</vt:lpstr>
      <vt:lpstr>Slide 3</vt:lpstr>
      <vt:lpstr>FACTS ABOUT HIM.</vt:lpstr>
      <vt:lpstr>BEING KIGHTED </vt:lpstr>
      <vt:lpstr>Slide 6</vt:lpstr>
      <vt:lpstr>QUESTION 1.</vt:lpstr>
      <vt:lpstr>THE ANSWER IS...</vt:lpstr>
      <vt:lpstr>QUESTION 2. </vt:lpstr>
      <vt:lpstr>THE ANSWER IS ...</vt:lpstr>
      <vt:lpstr>QUESTION 3.</vt:lpstr>
      <vt:lpstr>Slide 12</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Great Briton!</dc:title>
  <dc:creator>Joanne Henderson</dc:creator>
  <cp:lastModifiedBy>Joanne Henderson</cp:lastModifiedBy>
  <cp:revision>18</cp:revision>
  <dcterms:created xsi:type="dcterms:W3CDTF">2012-05-23T19:13:11Z</dcterms:created>
  <dcterms:modified xsi:type="dcterms:W3CDTF">2012-06-01T18:17:11Z</dcterms:modified>
</cp:coreProperties>
</file>