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08AA7B-99B7-4FDB-AFD3-054C383CAE84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037FFBD-3DBC-43FC-A048-9BB81FBF900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29CCEB-D157-4B59-9DBF-B19F84AEEBAB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E402340-BE8E-4CD2-B979-490D0DCD3202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F17E33-B249-4A64-AEFA-4DA80A5831E2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8D53E6F-612A-4DB2-AD22-C5148EC68049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E216930-683F-4ACA-AB89-CF00DD996EC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7870F6-DCAA-4A5B-AAE8-6988309B1C1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7A0DE0-5890-437E-8904-B2B6620CBDD5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B5C89D-7497-44B3-B263-08F0F77D57F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C23F9-D831-45FF-9F20-E93423A85B9F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976E5-B509-4BA7-B973-9EEF9C171A5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78EAC-D54A-46BE-A120-5C1A9DE727C9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EA9E5-9B61-4117-8C04-D7AAFFA2C21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CF517-8CEA-4094-AD09-B367478B536C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8EAB5-49A7-4700-80BE-D4133C501D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AA236-64A3-47D4-833C-448C7411C1C9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6F1EE-F492-457C-8DF5-219809C3E49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FFB08-39C0-4F65-8AC0-748C605ACD3D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B1330-15F7-4A7D-946C-C928D0573A1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DB50B-DD4C-48ED-9B1F-B6FE57BFC715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B7233-58CE-4A48-AF1C-7DDF0D1B467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E2C79-B545-4F21-89B5-0D3F751536F4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6590C-CB40-419D-99BE-4636E48043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986B7-0D5E-4E20-ABFE-8E9FC1069971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7A979-B3ED-40E6-880C-8FE0E0AD6C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01D22-9F50-4E90-8A68-4ACC522EE18C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B87E8-09B8-42BF-AD33-54618B7F7C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C2AF8-8F8C-4780-8700-8D85DDDB4192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0CBBC-53F9-4871-8C63-6813AF42BF0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FB739-3C1E-417D-B4F8-451559E41220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A1C5-A16A-4585-8092-3DFFC1ED925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112E0-E14A-464A-B87A-DB012B8B4276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89D14-B136-4040-90B9-86A0E7A6ADD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A9E2-1166-4B25-97FF-D5EFCC6C0413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6494A-980C-40DE-97D5-D7C8C528A8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9A070-01EE-47B6-B985-EA0F2ABF7BE7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8DC8-1350-4AFA-9A8A-5FECF49606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BFAB4-00E4-474F-B8B0-6925D7C9E18A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3489-61C8-42DC-8AA9-FA53782162C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A4577-D7A7-497C-9837-80C04A747D05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5BE9E-EE80-4B1B-980A-2574770E685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97528-EF1C-4A51-A94A-98F8FD42E4A5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566C-CA91-4503-9FF4-7A85273A28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175A3-DCB3-45CE-9FB1-3B6061DCD39F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4D9FE-D6ED-49F5-9A69-E8CE455F266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61863-C232-4D26-8A64-C4203FE197CB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D22C8-1215-4429-8C0C-1202FF1F5E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0A4BC-DF48-40B9-85B8-6ED9DCE8BDDF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3558E-F8AE-4CA4-A61E-FF01E0C06A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28E44-2038-4812-9BB0-F57C6EBB9ACF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EA9AC-5FA0-40FB-A7AF-8C42EA6932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7655F-B01E-4689-BB9E-E7E3126035D8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28280-4C2B-44C7-8323-D3974200FC9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63CF33-AF4F-48C0-BE1A-FECB378C28A9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DA456B-7C60-4CBB-8566-620E0897D1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1" r:id="rId2"/>
    <p:sldLayoutId id="2147483720" r:id="rId3"/>
    <p:sldLayoutId id="2147483719" r:id="rId4"/>
    <p:sldLayoutId id="2147483718" r:id="rId5"/>
    <p:sldLayoutId id="2147483717" r:id="rId6"/>
    <p:sldLayoutId id="2147483716" r:id="rId7"/>
    <p:sldLayoutId id="2147483715" r:id="rId8"/>
    <p:sldLayoutId id="2147483714" r:id="rId9"/>
    <p:sldLayoutId id="2147483713" r:id="rId10"/>
    <p:sldLayoutId id="214748371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31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6F1738-A958-47E2-8E73-A4A306680532}" type="datetimeFigureOut">
              <a:rPr lang="en-GB"/>
              <a:pPr>
                <a:defRPr/>
              </a:pPr>
              <a:t>18/06/2012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6FD003-EF3A-4C6A-BEA3-425116696B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grpSp>
        <p:nvGrpSpPr>
          <p:cNvPr id="1332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32" r:id="rId3"/>
    <p:sldLayoutId id="2147483729" r:id="rId4"/>
    <p:sldLayoutId id="2147483728" r:id="rId5"/>
    <p:sldLayoutId id="2147483727" r:id="rId6"/>
    <p:sldLayoutId id="2147483726" r:id="rId7"/>
    <p:sldLayoutId id="2147483725" r:id="rId8"/>
    <p:sldLayoutId id="2147483733" r:id="rId9"/>
    <p:sldLayoutId id="2147483724" r:id="rId10"/>
    <p:sldLayoutId id="214748372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9600" dirty="0" smtClean="0">
                <a:solidFill>
                  <a:schemeClr val="accent5">
                    <a:lumMod val="50000"/>
                  </a:schemeClr>
                </a:solidFill>
              </a:rPr>
              <a:t>Rebecca Adlington</a:t>
            </a:r>
            <a:endParaRPr lang="en-GB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4365625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4000" i="1" dirty="0" smtClean="0">
                <a:solidFill>
                  <a:schemeClr val="accent5">
                    <a:lumMod val="75000"/>
                  </a:schemeClr>
                </a:solidFill>
              </a:rPr>
              <a:t>An inspiration to </a:t>
            </a:r>
            <a:r>
              <a:rPr lang="en-GB" sz="4000" b="1" i="1" dirty="0" smtClean="0">
                <a:solidFill>
                  <a:schemeClr val="accent5">
                    <a:lumMod val="75000"/>
                  </a:schemeClr>
                </a:solidFill>
              </a:rPr>
              <a:t>all!</a:t>
            </a:r>
            <a:endParaRPr lang="en-GB" sz="4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smtClean="0"/>
              <a:t>Who is Rebecca Adlington?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GB" smtClean="0"/>
              <a:t>	Rebecca Adlington is an Olympic gold medallist swimmer. </a:t>
            </a:r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pPr>
              <a:buFont typeface="Wingdings 2" pitchFamily="18" charset="2"/>
              <a:buNone/>
            </a:pPr>
            <a:r>
              <a:rPr lang="en-GB" smtClean="0"/>
              <a:t>	She is the youngest of three sisters (Chloe and Laura) and learnt to swim at the age of 4, following in her sisters footsteps.</a:t>
            </a:r>
          </a:p>
        </p:txBody>
      </p:sp>
      <p:sp>
        <p:nvSpPr>
          <p:cNvPr id="28675" name="AutoShape 2" descr="data:image/jpeg;base64,/9j/4AAQSkZJRgABAQAAAQABAAD/2wCEAAkGBhQSERQUEhQUFRUUFxQUFxUVFBQXFBUVFBQVFRQUFBQXHCYeFxkjGRQUHy8gIycpLCwsFR4xNTAqNSYrLCkBCQoKDgwOGg8PGikkHyQpKSwpKSwpKS0pLSosLCkvLCwpLCwsLCwpLCwsKSkpLCwpLCwpLCksLCwtKSwpKSwsLP/AABEIAMIBAwMBIgACEQEDEQH/xAAcAAABBQEBAQAAAAAAAAAAAAAFAAIDBAYBBwj/xABAEAABAwIDBQUFBwIGAgMBAAABAAIRAyEEEjEFBkFRYRMicYGRMqGxwfAHFCNCUmLRM/EVcoKisuEkkmNz0hb/xAAaAQACAwEBAAAAAAAAAAAAAAAAAQIDBAUG/8QANBEAAgIBAwEFBgUDBQAAAAAAAAECEQMSITEEBSIyQVETM3GBobE0YdHh8BRywTVCUmKR/9oADAMBAAIRAxEAPwDzkJLi6sghj1A4Kd4UZCSERgJ7QuFdamBIAmlyUprilQHC9NLk0psppCHl6icZnp/ZT4WgXuAgmbQIm9uK9E3W+y2rUa2pVigzXvgOqObOmUxGkypWkSSs87weHL5gWjWDA9B5+SM7O3JxVXKW0XEGxJsBfWZ0j4Fe5bI2Dg8J/Spgv4vPtH08OCLf4owcGx1E280tV8Fmh+Z5rszcDD0m5alB+IqEXJzMpi8kAyJjpeyNYr7M8NiKYDGGiQZyyS0xyJEt94t1Wvr7ZpluoHkqeH2nTBnMAYjX64qLskoo8a3v+yzEYVpq04q0hd5BAdS5l4NsvHMDabxxw7qUHh5EEe5fUTdsD8t76z7kA27uBhMcHPFNtOqRqzuB17ZmttInWOJBTU62ZF4/Q+ew1SAL0PaP2UV6VM5TTc6T3AXT01Ig6Wvp5LDYjCmmcrhDuI5Hl4jjyVqaZU00VXMUZCsOUTgpCIHBRwp3BRkJAQuCblU2VLs07ArOYoi1XHU1C6mmmMhhPYEoXWJgTNCemNTiVER2VxMzLqKAPBdCaClKoJicoynuKYSooRGV3MmPcou0UxFgvS1VfOpGvQBJkU+DwJqOiD5fXvVzAbKdWDcsixJJjLGbi7gvRN1tyGUwKtchwEOywQ0ngAD8b+qi2OMWwruTunTwrBWe0ZiAWggWtd06npPuV/au9DGmCS55nKxrS+o6NclNoJPjHogm395ateqcPhcucAF7jPZ0GGwLzxceDePQBMw+HZhqbskuqOympWderUgiQT+VotDBYW8U6S3fJoivJBIfeqk5nUsM06Zz21bWP6bHBjPNx8FLT2RRLi2piMTUILQT2jaTe8QDlbSa33koJUxRM34/Efy4JgxhD55hp9HNPwBSc2yWhGgxux8K0hrTXm1/vWI5t/f+5Q4fYlJ1hiMSyYN6jKg9imdKrHcXFBcVjnZgZ5fAf/grpxLvh8GfwlqfqPSgtT2FXYZZVo1BJHfa6i4ganOwubGv5QiNDbPYODandJs0ujI48MlQWOgtr0Czw2iefAf7iZ9yIHaxLA0wW6FpAIPKQbG8o1N87ho9Az9/kwZE8dZ6yspvhuSa01aYBcR3oMEkaEtPdJ5/LVX8O2A40QXNbBfh5mBzoE3B/Yf9PBqJ7N2i2o0ZXS12h0II1BHBw4hHG6ItXszwjaODdSeWvaWkWIM/MAwqnZkiQDHPh6r17fXZArMdmaO2ptLmvizmCSZ6jXyMdfH6sk3mepk+quTszNURlcypOC5mTIjg1dhND0syAE8KF7VKmkJgVnNXA1SuamKQHJXC5JyaUDOZklxJAzRhNcU8LhCoJDZUbypSFDUSIshqOVZz1NVKpvKmkIsU3cyiey8MHGYJMgBv6nHQfEnoEDa4r077Nti5mCq4aExyzOAM+TQPNwCUhpWzWbt7CFGmC8AvPeNhDRqJ6i/QTZDd6t7HBpbTguPcpN/XUIME9ABPmFpNoOhkfquT+3lPVee4bCfeMRUrmCzDEtaBMhzm6wLRw8vNVLm35GrTSpeYa2PS7DDhgOZ7pfVfxfUddziemg6KR5c7r/3r9dFLs8tcdJJvrfzRqlQHIJc7lqVAXD7NeQRzspX7IfY6/wBoR5jQFIXJk6Mu7BkkSPq/8qy/BHVGjREzC6gNJmX4Nw4cvr65qPEve0aGbfOVqjCp4qgHBAtICwe0jTPGTw4C41Pkre1MY2i4Ytn9Os5ra4GjXiQ3EAc/1cwOarYzAlujo8QPmo9n4Z9QPo1RmZUEEkyBGnCImOPBJOmQktjXuPa0sw9tokcbj5LxjfXZQo4iWf06gzttEAgHKRwIBA8l6RuNtGaQaZBYezIdqMhLRP8A6rN/algw1rOlgek1Dr4FtlOOzoz5Fas87TcqcClKtM43IuhqdK4SmAoTSugrjkANc1RPCllMemgK5CbCeUlIYzIknpIA0AC4UsyY5yoJHSVDUUkpjigiVKjFE2jzsrpCZkM2+vVOwFgMBneBBcOnTr7vNe8bC2aKVJrNA0AHqdXeXyAXl+4myRVxDcxzZS10C4ABzXPiG2HmvXnd2kSevv4ekKM3sXY42wHvTjYY6OPw/sPeslsVhbSbklpqgudBs7vOyknwg+BCL731opvvENI9wHzQvdumXYekXECGNgTMAC1x0hVf7TV5ml2TgsvUnj8UZYwIbg/yoq2mgsRwMTsiRqgKPt0FiQ+VyE0uTTVSY0h5aoHtT+3SDpQKSBm0MKSDBWcplzamXvc4Dom612LYQ0lZLapAcHTEceI6oZWX923gYvENDco/DHU2PeP+qPoqv9q9Auo0XgewXTraRc+5TbDqE13l0FzmsJIEGBpI52HqES32ZOGL8ubJ34vNtYi+hcrE90ZZLus8WlcJVzHUmkB7LB0gjkQAfeD7iqLlcZBwK7ChLkhVTAmhIqI1Uw1EAOe5ROek56jLlJIY1xXQUwldCYD5SXJSQINlyYXpzwoKhVVEiQvSBUbSnhIR1WaOy3P6en8qfZmDzGStHQw4EcPihAg/uTs1tCmS3vPqZu9paQLdP4C2O0WxSa3wn0QHd6jemOAEfL5LQbTdJjpPvVWQ1Ykeeb+E9lUjVzgPV/8AAQ3ZbnAU2TaBN7wALmwjwRff3DF1PK3V1RvoO8fihuxMA972B/ACT1AA+Kg+DRHmzabOOhOgCZjNvQYZdOxVOGZW+Cy+2MW+mAKTM7jw4DqUr8i1IJVt4nN1b6G/opsDt5tTQ35GxWE+7YsmXE6Rwte31ZHMHhHNJAzHLo7KQD66FTlFxXIRkntTNoytKir4vKp9lslgJ1Qfb7TOVvFV2TO194abTBN+ifQ3jYdJWOr4Kqe8wuDgQA3Lci8k5rDhzVWltTF0j3252jUZb68CNVZpbVlbmrqmel0toCqCB6LObUaB7Qt8CFzA4kPyvbImOEEK3vLhO5mHnHxUE7FJA3dJ5OIJNg5pgdGOIJjqfgtdtLvUKgNwNQNYNrdbrG7vtP3qm7h2T28gO9IEcFs6l6dWOLHR4hsqV7lMlszyXeGh2QawEEEucXAWvo0xrAGvis+5Gdp4l2aoAZBg6cbG9uXBCKh5iD4R7lpRhZA8KFxRTDYAu1Vw7GEaKSEZ7OuZ0TxmyoFkHdYwpUMlL1GXpsrrGEmylQHcyWZX6GySdU6vsmBZIAfmSXHMIKSANHiGXKq1GojiWKhU1VQxgCe1qQCsYemkRNBsXDWRtuHCF7IetBQaCpJEjQbsU+82fyz6WI+aKY094+QVXdjDxmP1f/oFWcXqfX4lZcviNeJbGP3y/JGpfbxyiPeFJsBsNM+19aJ+9Auwn8r2+8FU9mVSHjNaZA5HjAKga1HummawHVQ4jAA8PRSUjZW22RVk0gL/AIWJ/Mek2UtLZwGqKPeFTZisziBcDVOhUW8OyGwhuPoS66JMequMbHC6BgxuzfEeCd/hAOpcfH+yu4PGNMtNiOCu5wjkVAtmz2N4D0unY9oNMjoVPXN0O2lWhmsTYJcA1YJ2Ofxw2NGyOupWswV7c7fEfMLNYOlGIaf2ED3yfcEc2dV75HIkfMe4tRZXOJ41vDSNOvUa79RgchMx6qrhBmIHLT5hbX7Qtjj7w4SGl47RmYWm0gO4A2nkQOayWz8OWvhwghbY7o5clTD2DwsBWTQKmwdOwV1tBMAHicJIWP2thcrl6RVwyyO3sLdSTEZZGNkYObod93utRsWjZNsZZp4eF2phpCJ06Cc7DJCMfWwHeNkkdrYbvFJAEONYhDxdGsdxQZ5uoIGJXMIqat4QpkQ1gnQtBgKpMIDhot9XWh2RQNRzWjiQLIJI3mwqZFKT+b6/n1XMSNVJW2xQogML/ZEWBInqR5eigNYPYXsOZtxI0B5Hkb8VglNSlydSODJCClKLS9aM7vPT/DP+kzyIc3+VDs/K6m212mfAortyhLCI4cfCyybXvpsljr3FxIPJBZGSS3NU2pCccSqtOrmaHDiAfUKNwKZNDMfjSe6OKbhsS6kD3SZ5RNlWr4qnRvUcATzKtU9q0iLOB9FJK9wvyLNDbzDe46EQfRQYnbYcYYCT04eJVGu+i43MefzCWHxlJvsiY5degTUQa/I7WLg/tNCTcBE6OOkBA6+8lLNkuXfpDSTfieSu4akYJGhvHJRlsCdl12JuuuiL8j/CqNBlddTzvAJOVoFhxNzfyj1UVuKTSOUaUZah1c6PISArjBlrTweAfNv/AEu/cX1HNZTaXZRNtB1cdGjqUaZu+SGy9gIM2D3+UtEehKjNpFd2Z/fDBCpRa+JLDE8gePvj/UV5c+gWP7xk8LGSNbzpqvff/wCfa+m+nUcHBwjR4IBBmA4CT6rz7aezcK2u6kym7K2Gntie0ka8GlmsR08Isj1MYR3IYuin1WRxx+l7gHZtfRGmEJj9gMBmm8tmBlfcX/cLj0KdUwzqdnRPQg/BaMeeGTwsoz9Fm6f3kdvXyI8VUACy+06cytDiAg2NYrjGZh9G6M7KqRCG1h3lfwYTA1WGAKlqNACo4IlT1yUDBtb2iupPbdJIRRxwQWrqjWKKE1qd1FAxgKuYZVWU1ewlK4QyIWwogTpaZOg81o9nY+m1sU3hz4u64IHHKDcDr8FlagJt5x1P1HktRuNscVazg8HKGQTwDnEQD4gO9J4Lm9Rmcu6mev6Ls/H02L+ozK3V16fuXmO7SAxuYkwANSVst2t1qlEl9R7RnADqTWB2YX7rncBfgPNW91t3G4dpcbudNzfK3g0fM8T5I0axJ6LAko7so63tF5rx4/D+fJTx279KqL59MtjoL854lZPau4TmNJpEvb+lwAd5HQnyHmtwx5AHmfRWW3HQ/Wi0QyS8jjNtHjewcYS003SHUyWEGxseIOnLyRZoui+/O7UOGKpWc3u1B+thgNcerTAnk79qz+HxWYdVqTs145ao2Px2y21AZA0Q7A0jSOVoa4SO67UQdAUfomQquL2cHXEjqNf+1ZF0T24ZEatPLfD3mdGHiT7RUGLxToOVjaQtfjaRYCyccBU/XbwP8pzdkE3eS7poFO0GmHJQ2RstuYviST7R1PCUZqMDRCkbSDQquJre5Vt2K7Ia7w0SfEqxsTCGs9oFgWl7j+ls6kcfyiOJICzW3Ma4kMGhu49Js3zPuC325TQ7C57S92SelMTH/s//AGhRbpFeR0GcLSaIblhgOnGf1PMd53X0hGsPhWOJGXSNb6z9earUqQi8QOPD18k+li+8GtMGJdMgyRDQW34SbwNFnjHvXMzyna7pMcMwl9oykCR/kafP2kD3l3SbiWGwFRo7lSNOTXfs6fl1HEElQ2kxr3NdADi57nOcGtFmhjQTqcoFhpCvUcVTdZr2uM2jn0T0Qk9ghkyYZKUW7R4jUY9pcC1xNPMXN4tyGHTyAIglVqVQm5uTc/XhC9D3z2fTpNxL2dmKlZrZc8gODCGsc2kPaJfkHSQV53TVnSYtM2/Q63aXaH9R00VVW/st/q1/4NrOQjHOsildyC486rpnmwJWPeV7BlDXu7yI4RMDQYF1lZqlVMErNUoAqO1XE15ukkBQxAVR1JFKmHlRPw9lFE2geKKKbEwPa1qbB+ZwHgNSfISoBRWw3A2b3qlUj2Rkb4m7vdH/ALIlwPGrkjZ/4FhHMbTFFgA45RmPUv8AaJ6yubH3YbhqxqU3uyugFsmwBmJEZhpYqri6xaJHBMwG87ajSWnQwZBEHhrzCxOEXs0dr2mWUWrdPk9Boua5vddIFrfVlDXZ+6IvMcrwfFZrCY0nvNMHojeFxoc2Xe1a4Nj0I5rLkwtboxvG4l2kNLzqPA9VapGBHL4HT66KgxxAsYz3Mag8CJ9VYw7zoYkfDpPDpw+NeOWl2imaI9qUw6lUadCxw/2n+/kvKMThjZzdV6VvTjuyw1RxMFw7Ng5uqd34EnyKxTaUhaYXK2X4NlYPwu0OBsjWHxAIQfF4HiNVWp13MspmmrNW2Co6jws+3ap4plXapOilYaQhtDGAIUHF5jgmEOdcq/g8PAS5CqMzvM7LUYBxafcV6F9meIa7C5dTTq1BHR7WOB9zh5Fefb1j8Zn+V3xCJbg7fGFrfif0qmVr/wBhb7FTymD0cVGT9CucNUaPW8VVhwEmDBgTfxLROp4nh61RiDGSllDiIYLmxF6jhMNaTpaXQTeVeLdACC0wWus7ukcJmbes8dE0YcsDi3u2PekSSSJ73tcJJN9I0VXi5MapEdHAdnBdUcakXuahdP7YBH+mBbioKu3S2ckeYv4an0UGJxAZFzfjrex4eKFPwuYudnN5OjdTfkrcV1dUvqaI4095bndr0aWKe19Zoc5oygy4QNdGkJmG2Thm+zSYT1Gb/lKbRwbAZc4u5AkR6CJ81LU2o1thFuA/hWLYsl3qXkuPy+BZxDGCmWmnTIdaCxpb4RC8x3z3aNH8WmD2TtRc9m4/lJ/SeB8uU+j06+YyTIPBNxFBpaWkBzHAtIPI6tcrYtxKcsFNUfPj2d5EcIEe3g3VOHqwJLHSWO6fpP7h/B4qrQwMLSmmc5pp0yxg1ZqFdw9CFI+kgQNfqkrTsOkgAwNl9Fw7J6LXDAjkp8NsnPIEAgWHPoh0tyXJihsgclrtk7N7KmGAX1Mczr8h5K9g8KxpuAXTx4EdESe4xYSqMk72RsxYnHvMzeP2BUrgtz9m062l0cQOAV7AbBZQYQCTJkzHARFuCuOLuDTPWAmspuhwfMwCC0gjUCOEkkgf2VSim7NTyyUNPkMosp+yAAOghWG4AyDnOUXyx81XOzCDJqegAUNXGupm5zN58vHok0mqYW+UzUYRod9fXBTY3FUqLDUqOaxrblxsB5/ILKDaoIBYYI4heXb6YmvWfVbVqvfEluZ1mts6GtEAWkWCzezjAeLo5Z5PeqV0aDaW/H+JYzLTkYehds/nebZz5C31J2iLLA7oUQ1sjw/hb3Cusr1XkTnj9m9PoKrTVSrhpRNzVEWJ0QsFfcgujBgIl2aYWJUS1FNmHVkMhStYm1SnRFsw2+AP3iiR+5p84PyTMPhnMeWPaWyDqOMcFPvOJqN6T77I5snGdvhixwBcwd08e7qPT5qptN6Wa5YpLFHIuL3H7E3srYSnkI7WkJhhJDm3/I8XbrpcdFrX70dvh2vaHgS4OBDS4RaTlMEXPAeCw1bC26HT3KzgNsnD+2Jpm5gXadCfBVwpS7xXLHGe8Vua2lUp1BJINrEEj4aLtKixsklxngTaPihtCnSrAOpOyz+Zh+WhVPaGyMU0zTrNLeT2HN5OB+S1Pmylryug83EMBsAOWipYzYoqHO05HjT9J8ln2trsIJIPSCJ8CSRKP7M2sHCOIsQdR4hCoUk0iHBYlzXZHgtd10PUHiiDKnvTcVQbVEHhcEWIPMFcpYdwsbx5KRW/UWN2e2tTLHaHQ8WuGhH1eSFhsXs40nljokcRoQdCF6BRqZVlN5mRWng4DL8wfOfcpRlRRngtOoENC6QuFy5nU9ZiOEJJZl1LWB6eygOvorf3VjRImfRQNqAaJGvKU53sjdjwVuwU7F5arwf1T63+aKMxUoBtP+qfAfBW9n4mdVUaEX6+II0BPgJ+CpV61UublY6BroARaNTzg+SJNeALqviNoNbqQDwTVkaRSr163Fn+5qjw2NGbK4ZTy+Y5hVsVvPTnLMmY7p08Y0805tRtUcuIPEdQmS8uB2LoCn3mDu8QOE8QOXNZTerBtGSpIl0tPUC4Ppb0WibjHNa4PI7usadCsLUpF5JzFziMwbckNJmAegvA4KnK+7VHT7Og3k1Xx9bI9g1+zeGnQ90+INvfPqt5g6lgvO6ntTzv7v5BWx2DtIVGgGzx7+oVWKe9M19o9K69pFfH9TQtcuFNpBOe1aTh0clcKbKcAgY0lVcRVsVaqNQna1XKwn08eCTdK2ShFzkorlmY2q/M8qTdrGGnXbyJ9/1bzVV7JTsKyHAjUXXPWTfUesn0q9l7Lyqj0LH7Li7RLTcRqAbx4IJtjBDsHkcviQLrX7L/ABcOCNW28tW+4oNvFQ/AqcDAHj3hqullxpwcl6Hkelm1njB/8l9zzjC4yph35qboM3HA9COPxW02Pvg2tDH9x50BPddzyu+WqyOJoq7uxQmrJBysDiSPyz3Q7ylYseR8HpOv6XG4SyPlI9Ep0GuHD4hVMRsa4czukSPVUKWIfSqOuHNkeQIBkEDTotDRxQcFsW55l2irgsPUHtD0IP8ACuh3NQV8cGAlCcVtm0piqi5jcUGk30WL2xtbPUtoLD5qxi8UXSXHqfkEANAkpGfPLbSTHGJhxaZ91XPuiDJQ/wC+JJn3VcRQUevBy6HJgKUoOqDtpD8TyCkw4hMxV6ngApKbU0VMkr46BofGLIFi3mscpHc45h7R5AHhzKL1wIQ0Ogkdc3kVJ7DjuU6uHALQABBGgjimimaVYAuJBAPSTfTSVYqnvDxn0ug22sc5+UsdGTj+s6GenJUZJxi7Zv6fp8md6YfMuY/arG1XNeYzBhFiZ15dUGwjYztcQxwHZhxNr3g8rA3nlYpmDe+tXpmpBOYaCwAMwi+2cDkrNdEteRN4hzbzpym3FQcte6OjDEunksb5av5r+MC47DOJcfzMAL+shoc4cxmm/WVDReQRBIOsixCM08WGPbULg9rnnxDHCKjXCTGrTE8E7b2wexOdgmmfPKT8uSonHlo6ePOlKMJ+a2+K5X8+Bc2XvNECrJ/cBfzHHyWlZUa8Swhw5g+7xXn9J02HqreDzsdLHEHpx8RoUodQ47SKOo7Lx5O9j7r+n7fzY24w6lZQhCdn7xj2aoDT+oeyfEcEaY6bgyDxGi2wnGauJ5/N0+TC6mv0Kdems7t4gkN8ytTiRAWQxgzPcTpI9IH8qjqZ6Y16m3svFqza35fcFmlZJtG1gr76IgkcFWpusudZ6jng324dXNTy82+9hj4FLfOhlwzj+5g/3BU/s6q/iZf3H0cw/NqMfaBT/wDFI/8AkZ813YyvpW/yZ4ueP2faaj/3T+tnlOKpqzu/tanh3nM4Bz7AOsHAG4B0m+ngmV6VkH3y2O47Pp4hoJbTrvpP/bnYxzD4G49Oa5/SR1zo7nbE9HTNr1R6B2zaj5ZEOGnKLIiw5RfT648Vgvsvrk0qkklzCGgk8HXFukEL0GnVEcjy4Lfpp0zyzlcU0UcWc3ghuMponiWXshuJKiwJdkbM7TtHZQ7I2ADNy7XTkB70FqYMtJBEHktZu4ctKeLiTPu+SF7RofiOnnKnBXsZ8y8wL2CRoIh2CXYq3SZ7B3YJIh2KSekLNiupJLMdMH4j+ofL4KanokkpRK2Q4vgqT/bPmkkiQ4FDaZ7h8B73CUEf7I8fmkkud1XiXwPV9ke4f93+EO2GP/JZ5/8AErS7wj8Nv/2U/wDkF1JXYfdsy9d+Kh8F92Yx39Nv+Z/wpr0HZQzYWnmvNMTN5txlJJLB4/kWdo+4j/c/8mGw/tHxKu0kklgnyd7yQq2qO7pVDLxJiAYm0zySSVvT+OJh7R/Cy+X3C+1T+G/wKzR9p3+n5rqSu6zlHM7L8Evj+gzFjuO8D8FRwzUkliXB24eFmo3FP/ljy+aM/aU8inSAJg1DI4GKZiUkl18X4N/M8z1H+qx+X2POX8frmj9GmDu9tGQD7ZuJuGUiD4gpJKjoPe/I3dt/hX8UYr7Nf6Vb/NT+Dl6M3RcSW+fjZ5ePu0QvQzG6JJKtkg1sX+k3w+ZVfaw748Pmkkp4+SrN4SiuFJJaDIcSSSQ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onstantia" pitchFamily="18" charset="0"/>
            </a:endParaRPr>
          </a:p>
        </p:txBody>
      </p:sp>
      <p:sp>
        <p:nvSpPr>
          <p:cNvPr id="28676" name="AutoShape 4" descr="data:image/jpeg;base64,/9j/4AAQSkZJRgABAQAAAQABAAD/2wCEAAkGBhQSERQUEhQUFRUUFxQUFxUVFBQXFBUVFBQVFRQUFBQXHCYeFxkjGRQUHy8gIycpLCwsFR4xNTAqNSYrLCkBCQoKDgwOGg8PGikkHyQpKSwpKSwpKS0pLSosLCkvLCwpLCwsLCwpLCwsKSkpLCwpLCwpLCksLCwtKSwpKSwsLP/AABEIAMIBAwMBIgACEQEDEQH/xAAcAAABBQEBAQAAAAAAAAAAAAAFAAIDBAYBBwj/xABAEAABAwIDBQUFBwIGAgMBAAABAAIRAyEEEjEFBkFRYRMicYGRMqGxwfAHFCNCUmLRM/EVcoKisuEkkmNz0hb/xAAaAQACAwEBAAAAAAAAAAAAAAAAAQIDBAUG/8QANBEAAgIBAwEFBgUDBQAAAAAAAAECEQMSITEEBSIyQVETM3GBobE0YdHh8BRywTVCUmKR/9oADAMBAAIRAxEAPwDzkJLi6sghj1A4Kd4UZCSERgJ7QuFdamBIAmlyUprilQHC9NLk0psppCHl6icZnp/ZT4WgXuAgmbQIm9uK9E3W+y2rUa2pVigzXvgOqObOmUxGkypWkSSs87weHL5gWjWDA9B5+SM7O3JxVXKW0XEGxJsBfWZ0j4Fe5bI2Dg8J/Spgv4vPtH08OCLf4owcGx1E280tV8Fmh+Z5rszcDD0m5alB+IqEXJzMpi8kAyJjpeyNYr7M8NiKYDGGiQZyyS0xyJEt94t1Wvr7ZpluoHkqeH2nTBnMAYjX64qLskoo8a3v+yzEYVpq04q0hd5BAdS5l4NsvHMDabxxw7qUHh5EEe5fUTdsD8t76z7kA27uBhMcHPFNtOqRqzuB17ZmttInWOJBTU62ZF4/Q+ew1SAL0PaP2UV6VM5TTc6T3AXT01Ig6Wvp5LDYjCmmcrhDuI5Hl4jjyVqaZU00VXMUZCsOUTgpCIHBRwp3BRkJAQuCblU2VLs07ArOYoi1XHU1C6mmmMhhPYEoXWJgTNCemNTiVER2VxMzLqKAPBdCaClKoJicoynuKYSooRGV3MmPcou0UxFgvS1VfOpGvQBJkU+DwJqOiD5fXvVzAbKdWDcsixJJjLGbi7gvRN1tyGUwKtchwEOywQ0ngAD8b+qi2OMWwruTunTwrBWe0ZiAWggWtd06npPuV/au9DGmCS55nKxrS+o6NclNoJPjHogm395ateqcPhcucAF7jPZ0GGwLzxceDePQBMw+HZhqbskuqOympWderUgiQT+VotDBYW8U6S3fJoivJBIfeqk5nUsM06Zz21bWP6bHBjPNx8FLT2RRLi2piMTUILQT2jaTe8QDlbSa33koJUxRM34/Efy4JgxhD55hp9HNPwBSc2yWhGgxux8K0hrTXm1/vWI5t/f+5Q4fYlJ1hiMSyYN6jKg9imdKrHcXFBcVjnZgZ5fAf/grpxLvh8GfwlqfqPSgtT2FXYZZVo1BJHfa6i4ganOwubGv5QiNDbPYODandJs0ujI48MlQWOgtr0Czw2iefAf7iZ9yIHaxLA0wW6FpAIPKQbG8o1N87ho9Az9/kwZE8dZ6yspvhuSa01aYBcR3oMEkaEtPdJ5/LVX8O2A40QXNbBfh5mBzoE3B/Yf9PBqJ7N2i2o0ZXS12h0II1BHBw4hHG6ItXszwjaODdSeWvaWkWIM/MAwqnZkiQDHPh6r17fXZArMdmaO2ptLmvizmCSZ6jXyMdfH6sk3mepk+quTszNURlcypOC5mTIjg1dhND0syAE8KF7VKmkJgVnNXA1SuamKQHJXC5JyaUDOZklxJAzRhNcU8LhCoJDZUbypSFDUSIshqOVZz1NVKpvKmkIsU3cyiey8MHGYJMgBv6nHQfEnoEDa4r077Nti5mCq4aExyzOAM+TQPNwCUhpWzWbt7CFGmC8AvPeNhDRqJ6i/QTZDd6t7HBpbTguPcpN/XUIME9ABPmFpNoOhkfquT+3lPVee4bCfeMRUrmCzDEtaBMhzm6wLRw8vNVLm35GrTSpeYa2PS7DDhgOZ7pfVfxfUddziemg6KR5c7r/3r9dFLs8tcdJJvrfzRqlQHIJc7lqVAXD7NeQRzspX7IfY6/wBoR5jQFIXJk6Mu7BkkSPq/8qy/BHVGjREzC6gNJmX4Nw4cvr65qPEve0aGbfOVqjCp4qgHBAtICwe0jTPGTw4C41Pkre1MY2i4Ytn9Os5ra4GjXiQ3EAc/1cwOarYzAlujo8QPmo9n4Z9QPo1RmZUEEkyBGnCImOPBJOmQktjXuPa0sw9tokcbj5LxjfXZQo4iWf06gzttEAgHKRwIBA8l6RuNtGaQaZBYezIdqMhLRP8A6rN/algw1rOlgek1Dr4FtlOOzoz5Fas87TcqcClKtM43IuhqdK4SmAoTSugrjkANc1RPCllMemgK5CbCeUlIYzIknpIA0AC4UsyY5yoJHSVDUUkpjigiVKjFE2jzsrpCZkM2+vVOwFgMBneBBcOnTr7vNe8bC2aKVJrNA0AHqdXeXyAXl+4myRVxDcxzZS10C4ABzXPiG2HmvXnd2kSevv4ekKM3sXY42wHvTjYY6OPw/sPeslsVhbSbklpqgudBs7vOyknwg+BCL731opvvENI9wHzQvdumXYekXECGNgTMAC1x0hVf7TV5ml2TgsvUnj8UZYwIbg/yoq2mgsRwMTsiRqgKPt0FiQ+VyE0uTTVSY0h5aoHtT+3SDpQKSBm0MKSDBWcplzamXvc4Dom612LYQ0lZLapAcHTEceI6oZWX923gYvENDco/DHU2PeP+qPoqv9q9Auo0XgewXTraRc+5TbDqE13l0FzmsJIEGBpI52HqES32ZOGL8ubJ34vNtYi+hcrE90ZZLus8WlcJVzHUmkB7LB0gjkQAfeD7iqLlcZBwK7ChLkhVTAmhIqI1Uw1EAOe5ROek56jLlJIY1xXQUwldCYD5SXJSQINlyYXpzwoKhVVEiQvSBUbSnhIR1WaOy3P6en8qfZmDzGStHQw4EcPihAg/uTs1tCmS3vPqZu9paQLdP4C2O0WxSa3wn0QHd6jemOAEfL5LQbTdJjpPvVWQ1Ykeeb+E9lUjVzgPV/8AAQ3ZbnAU2TaBN7wALmwjwRff3DF1PK3V1RvoO8fihuxMA972B/ACT1AA+Kg+DRHmzabOOhOgCZjNvQYZdOxVOGZW+Cy+2MW+mAKTM7jw4DqUr8i1IJVt4nN1b6G/opsDt5tTQ35GxWE+7YsmXE6Rwte31ZHMHhHNJAzHLo7KQD66FTlFxXIRkntTNoytKir4vKp9lslgJ1Qfb7TOVvFV2TO194abTBN+ifQ3jYdJWOr4Kqe8wuDgQA3Lci8k5rDhzVWltTF0j3252jUZb68CNVZpbVlbmrqmel0toCqCB6LObUaB7Qt8CFzA4kPyvbImOEEK3vLhO5mHnHxUE7FJA3dJ5OIJNg5pgdGOIJjqfgtdtLvUKgNwNQNYNrdbrG7vtP3qm7h2T28gO9IEcFs6l6dWOLHR4hsqV7lMlszyXeGh2QawEEEucXAWvo0xrAGvis+5Gdp4l2aoAZBg6cbG9uXBCKh5iD4R7lpRhZA8KFxRTDYAu1Vw7GEaKSEZ7OuZ0TxmyoFkHdYwpUMlL1GXpsrrGEmylQHcyWZX6GySdU6vsmBZIAfmSXHMIKSANHiGXKq1GojiWKhU1VQxgCe1qQCsYemkRNBsXDWRtuHCF7IetBQaCpJEjQbsU+82fyz6WI+aKY094+QVXdjDxmP1f/oFWcXqfX4lZcviNeJbGP3y/JGpfbxyiPeFJsBsNM+19aJ+9Auwn8r2+8FU9mVSHjNaZA5HjAKga1HummawHVQ4jAA8PRSUjZW22RVk0gL/AIWJ/Mek2UtLZwGqKPeFTZisziBcDVOhUW8OyGwhuPoS66JMequMbHC6BgxuzfEeCd/hAOpcfH+yu4PGNMtNiOCu5wjkVAtmz2N4D0unY9oNMjoVPXN0O2lWhmsTYJcA1YJ2Ofxw2NGyOupWswV7c7fEfMLNYOlGIaf2ED3yfcEc2dV75HIkfMe4tRZXOJ41vDSNOvUa79RgchMx6qrhBmIHLT5hbX7Qtjj7w4SGl47RmYWm0gO4A2nkQOayWz8OWvhwghbY7o5clTD2DwsBWTQKmwdOwV1tBMAHicJIWP2thcrl6RVwyyO3sLdSTEZZGNkYObod93utRsWjZNsZZp4eF2phpCJ06Cc7DJCMfWwHeNkkdrYbvFJAEONYhDxdGsdxQZ5uoIGJXMIqat4QpkQ1gnQtBgKpMIDhot9XWh2RQNRzWjiQLIJI3mwqZFKT+b6/n1XMSNVJW2xQogML/ZEWBInqR5eigNYPYXsOZtxI0B5Hkb8VglNSlydSODJCClKLS9aM7vPT/DP+kzyIc3+VDs/K6m212mfAortyhLCI4cfCyybXvpsljr3FxIPJBZGSS3NU2pCccSqtOrmaHDiAfUKNwKZNDMfjSe6OKbhsS6kD3SZ5RNlWr4qnRvUcATzKtU9q0iLOB9FJK9wvyLNDbzDe46EQfRQYnbYcYYCT04eJVGu+i43MefzCWHxlJvsiY5degTUQa/I7WLg/tNCTcBE6OOkBA6+8lLNkuXfpDSTfieSu4akYJGhvHJRlsCdl12JuuuiL8j/CqNBlddTzvAJOVoFhxNzfyj1UVuKTSOUaUZah1c6PISArjBlrTweAfNv/AEu/cX1HNZTaXZRNtB1cdGjqUaZu+SGy9gIM2D3+UtEehKjNpFd2Z/fDBCpRa+JLDE8gePvj/UV5c+gWP7xk8LGSNbzpqvff/wCfa+m+nUcHBwjR4IBBmA4CT6rz7aezcK2u6kym7K2Gntie0ka8GlmsR08Isj1MYR3IYuin1WRxx+l7gHZtfRGmEJj9gMBmm8tmBlfcX/cLj0KdUwzqdnRPQg/BaMeeGTwsoz9Fm6f3kdvXyI8VUACy+06cytDiAg2NYrjGZh9G6M7KqRCG1h3lfwYTA1WGAKlqNACo4IlT1yUDBtb2iupPbdJIRRxwQWrqjWKKE1qd1FAxgKuYZVWU1ewlK4QyIWwogTpaZOg81o9nY+m1sU3hz4u64IHHKDcDr8FlagJt5x1P1HktRuNscVazg8HKGQTwDnEQD4gO9J4Lm9Rmcu6mev6Ls/H02L+ozK3V16fuXmO7SAxuYkwANSVst2t1qlEl9R7RnADqTWB2YX7rncBfgPNW91t3G4dpcbudNzfK3g0fM8T5I0axJ6LAko7so63tF5rx4/D+fJTx279KqL59MtjoL854lZPau4TmNJpEvb+lwAd5HQnyHmtwx5AHmfRWW3HQ/Wi0QyS8jjNtHjewcYS003SHUyWEGxseIOnLyRZoui+/O7UOGKpWc3u1B+thgNcerTAnk79qz+HxWYdVqTs145ao2Px2y21AZA0Q7A0jSOVoa4SO67UQdAUfomQquL2cHXEjqNf+1ZF0T24ZEatPLfD3mdGHiT7RUGLxToOVjaQtfjaRYCyccBU/XbwP8pzdkE3eS7poFO0GmHJQ2RstuYviST7R1PCUZqMDRCkbSDQquJre5Vt2K7Ia7w0SfEqxsTCGs9oFgWl7j+ls6kcfyiOJICzW3Ma4kMGhu49Js3zPuC325TQ7C57S92SelMTH/s//AGhRbpFeR0GcLSaIblhgOnGf1PMd53X0hGsPhWOJGXSNb6z9earUqQi8QOPD18k+li+8GtMGJdMgyRDQW34SbwNFnjHvXMzyna7pMcMwl9oykCR/kafP2kD3l3SbiWGwFRo7lSNOTXfs6fl1HEElQ2kxr3NdADi57nOcGtFmhjQTqcoFhpCvUcVTdZr2uM2jn0T0Qk9ghkyYZKUW7R4jUY9pcC1xNPMXN4tyGHTyAIglVqVQm5uTc/XhC9D3z2fTpNxL2dmKlZrZc8gODCGsc2kPaJfkHSQV53TVnSYtM2/Q63aXaH9R00VVW/st/q1/4NrOQjHOsildyC486rpnmwJWPeV7BlDXu7yI4RMDQYF1lZqlVMErNUoAqO1XE15ukkBQxAVR1JFKmHlRPw9lFE2geKKKbEwPa1qbB+ZwHgNSfISoBRWw3A2b3qlUj2Rkb4m7vdH/ALIlwPGrkjZ/4FhHMbTFFgA45RmPUv8AaJ6yubH3YbhqxqU3uyugFsmwBmJEZhpYqri6xaJHBMwG87ajSWnQwZBEHhrzCxOEXs0dr2mWUWrdPk9Boua5vddIFrfVlDXZ+6IvMcrwfFZrCY0nvNMHojeFxoc2Xe1a4Nj0I5rLkwtboxvG4l2kNLzqPA9VapGBHL4HT66KgxxAsYz3Mag8CJ9VYw7zoYkfDpPDpw+NeOWl2imaI9qUw6lUadCxw/2n+/kvKMThjZzdV6VvTjuyw1RxMFw7Ng5uqd34EnyKxTaUhaYXK2X4NlYPwu0OBsjWHxAIQfF4HiNVWp13MspmmrNW2Co6jws+3ap4plXapOilYaQhtDGAIUHF5jgmEOdcq/g8PAS5CqMzvM7LUYBxafcV6F9meIa7C5dTTq1BHR7WOB9zh5Fefb1j8Zn+V3xCJbg7fGFrfif0qmVr/wBhb7FTymD0cVGT9CucNUaPW8VVhwEmDBgTfxLROp4nh61RiDGSllDiIYLmxF6jhMNaTpaXQTeVeLdACC0wWus7ukcJmbes8dE0YcsDi3u2PekSSSJ73tcJJN9I0VXi5MapEdHAdnBdUcakXuahdP7YBH+mBbioKu3S2ckeYv4an0UGJxAZFzfjrex4eKFPwuYudnN5OjdTfkrcV1dUvqaI4095bndr0aWKe19Zoc5oygy4QNdGkJmG2Thm+zSYT1Gb/lKbRwbAZc4u5AkR6CJ81LU2o1thFuA/hWLYsl3qXkuPy+BZxDGCmWmnTIdaCxpb4RC8x3z3aNH8WmD2TtRc9m4/lJ/SeB8uU+j06+YyTIPBNxFBpaWkBzHAtIPI6tcrYtxKcsFNUfPj2d5EcIEe3g3VOHqwJLHSWO6fpP7h/B4qrQwMLSmmc5pp0yxg1ZqFdw9CFI+kgQNfqkrTsOkgAwNl9Fw7J6LXDAjkp8NsnPIEAgWHPoh0tyXJihsgclrtk7N7KmGAX1Mczr8h5K9g8KxpuAXTx4EdESe4xYSqMk72RsxYnHvMzeP2BUrgtz9m062l0cQOAV7AbBZQYQCTJkzHARFuCuOLuDTPWAmspuhwfMwCC0gjUCOEkkgf2VSim7NTyyUNPkMosp+yAAOghWG4AyDnOUXyx81XOzCDJqegAUNXGupm5zN58vHok0mqYW+UzUYRod9fXBTY3FUqLDUqOaxrblxsB5/ILKDaoIBYYI4heXb6YmvWfVbVqvfEluZ1mts6GtEAWkWCzezjAeLo5Z5PeqV0aDaW/H+JYzLTkYehds/nebZz5C31J2iLLA7oUQ1sjw/hb3Cusr1XkTnj9m9PoKrTVSrhpRNzVEWJ0QsFfcgujBgIl2aYWJUS1FNmHVkMhStYm1SnRFsw2+AP3iiR+5p84PyTMPhnMeWPaWyDqOMcFPvOJqN6T77I5snGdvhixwBcwd08e7qPT5qptN6Wa5YpLFHIuL3H7E3srYSnkI7WkJhhJDm3/I8XbrpcdFrX70dvh2vaHgS4OBDS4RaTlMEXPAeCw1bC26HT3KzgNsnD+2Jpm5gXadCfBVwpS7xXLHGe8Vua2lUp1BJINrEEj4aLtKixsklxngTaPihtCnSrAOpOyz+Zh+WhVPaGyMU0zTrNLeT2HN5OB+S1Pmylryug83EMBsAOWipYzYoqHO05HjT9J8ln2trsIJIPSCJ8CSRKP7M2sHCOIsQdR4hCoUk0iHBYlzXZHgtd10PUHiiDKnvTcVQbVEHhcEWIPMFcpYdwsbx5KRW/UWN2e2tTLHaHQ8WuGhH1eSFhsXs40nljokcRoQdCF6BRqZVlN5mRWng4DL8wfOfcpRlRRngtOoENC6QuFy5nU9ZiOEJJZl1LWB6eygOvorf3VjRImfRQNqAaJGvKU53sjdjwVuwU7F5arwf1T63+aKMxUoBtP+qfAfBW9n4mdVUaEX6+II0BPgJ+CpV61UublY6BroARaNTzg+SJNeALqviNoNbqQDwTVkaRSr163Fn+5qjw2NGbK4ZTy+Y5hVsVvPTnLMmY7p08Y0805tRtUcuIPEdQmS8uB2LoCn3mDu8QOE8QOXNZTerBtGSpIl0tPUC4Ppb0WibjHNa4PI7usadCsLUpF5JzFziMwbckNJmAegvA4KnK+7VHT7Og3k1Xx9bI9g1+zeGnQ90+INvfPqt5g6lgvO6ntTzv7v5BWx2DtIVGgGzx7+oVWKe9M19o9K69pFfH9TQtcuFNpBOe1aTh0clcKbKcAgY0lVcRVsVaqNQna1XKwn08eCTdK2ShFzkorlmY2q/M8qTdrGGnXbyJ9/1bzVV7JTsKyHAjUXXPWTfUesn0q9l7Lyqj0LH7Li7RLTcRqAbx4IJtjBDsHkcviQLrX7L/ABcOCNW28tW+4oNvFQ/AqcDAHj3hqullxpwcl6Hkelm1njB/8l9zzjC4yph35qboM3HA9COPxW02Pvg2tDH9x50BPddzyu+WqyOJoq7uxQmrJBysDiSPyz3Q7ylYseR8HpOv6XG4SyPlI9Ep0GuHD4hVMRsa4czukSPVUKWIfSqOuHNkeQIBkEDTotDRxQcFsW55l2irgsPUHtD0IP8ACuh3NQV8cGAlCcVtm0piqi5jcUGk30WL2xtbPUtoLD5qxi8UXSXHqfkEANAkpGfPLbSTHGJhxaZ91XPuiDJQ/wC+JJn3VcRQUevBy6HJgKUoOqDtpD8TyCkw4hMxV6ngApKbU0VMkr46BofGLIFi3mscpHc45h7R5AHhzKL1wIQ0Ogkdc3kVJ7DjuU6uHALQABBGgjimimaVYAuJBAPSTfTSVYqnvDxn0ug22sc5+UsdGTj+s6GenJUZJxi7Zv6fp8md6YfMuY/arG1XNeYzBhFiZ15dUGwjYztcQxwHZhxNr3g8rA3nlYpmDe+tXpmpBOYaCwAMwi+2cDkrNdEteRN4hzbzpym3FQcte6OjDEunksb5av5r+MC47DOJcfzMAL+shoc4cxmm/WVDReQRBIOsixCM08WGPbULg9rnnxDHCKjXCTGrTE8E7b2wexOdgmmfPKT8uSonHlo6ePOlKMJ+a2+K5X8+Bc2XvNECrJ/cBfzHHyWlZUa8Swhw5g+7xXn9J02HqreDzsdLHEHpx8RoUodQ47SKOo7Lx5O9j7r+n7fzY24w6lZQhCdn7xj2aoDT+oeyfEcEaY6bgyDxGi2wnGauJ5/N0+TC6mv0Kdems7t4gkN8ytTiRAWQxgzPcTpI9IH8qjqZ6Y16m3svFqza35fcFmlZJtG1gr76IgkcFWpusudZ6jng324dXNTy82+9hj4FLfOhlwzj+5g/3BU/s6q/iZf3H0cw/NqMfaBT/wDFI/8AkZ813YyvpW/yZ4ueP2faaj/3T+tnlOKpqzu/tanh3nM4Bz7AOsHAG4B0m+ngmV6VkH3y2O47Pp4hoJbTrvpP/bnYxzD4G49Oa5/SR1zo7nbE9HTNr1R6B2zaj5ZEOGnKLIiw5RfT648Vgvsvrk0qkklzCGgk8HXFukEL0GnVEcjy4Lfpp0zyzlcU0UcWc3ghuMponiWXshuJKiwJdkbM7TtHZQ7I2ADNy7XTkB70FqYMtJBEHktZu4ctKeLiTPu+SF7RofiOnnKnBXsZ8y8wL2CRoIh2CXYq3SZ7B3YJIh2KSekLNiupJLMdMH4j+ofL4KanokkpRK2Q4vgqT/bPmkkiQ4FDaZ7h8B73CUEf7I8fmkkud1XiXwPV9ke4f93+EO2GP/JZ5/8AErS7wj8Nv/2U/wDkF1JXYfdsy9d+Kh8F92Yx39Nv+Z/wpr0HZQzYWnmvNMTN5txlJJLB4/kWdo+4j/c/8mGw/tHxKu0kklgnyd7yQq2qO7pVDLxJiAYm0zySSVvT+OJh7R/Cy+X3C+1T+G/wKzR9p3+n5rqSu6zlHM7L8Evj+gzFjuO8D8FRwzUkliXB24eFmo3FP/ljy+aM/aU8inSAJg1DI4GKZiUkl18X4N/M8z1H+qx+X2POX8frmj9GmDu9tGQD7ZuJuGUiD4gpJKjoPe/I3dt/hX8UYr7Nf6Vb/NT+Dl6M3RcSW+fjZ5ePu0QvQzG6JJKtkg1sX+k3w+ZVfaw748Pmkkp4+SrN4SiuFJJaDIcSSSQ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13684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b="1" u="sng" dirty="0" smtClean="0"/>
              <a:t>Progression to Competitive </a:t>
            </a:r>
            <a:r>
              <a:rPr lang="en-GB" b="1" u="sng" dirty="0"/>
              <a:t>S</a:t>
            </a:r>
            <a:r>
              <a:rPr lang="en-GB" b="1" u="sng" dirty="0" smtClean="0"/>
              <a:t>wimming</a:t>
            </a:r>
            <a:endParaRPr lang="en-GB" b="1" u="sng" dirty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2565400"/>
            <a:ext cx="8229600" cy="3759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GB" smtClean="0"/>
              <a:t>	Rebecca started swimming competitively for Sherwood Collery Swimming Club in Mansfield.</a:t>
            </a:r>
          </a:p>
          <a:p>
            <a:pPr>
              <a:buFont typeface="Wingdings 2" pitchFamily="18" charset="2"/>
              <a:buNone/>
            </a:pPr>
            <a:r>
              <a:rPr lang="en-GB" smtClean="0"/>
              <a:t>	</a:t>
            </a:r>
          </a:p>
          <a:p>
            <a:pPr>
              <a:buFont typeface="Wingdings 2" pitchFamily="18" charset="2"/>
              <a:buNone/>
            </a:pPr>
            <a:r>
              <a:rPr lang="en-GB" smtClean="0"/>
              <a:t>	Taking part in relays from the age of 9 and at the age of 10, swimming individually.</a:t>
            </a:r>
          </a:p>
        </p:txBody>
      </p:sp>
      <p:sp>
        <p:nvSpPr>
          <p:cNvPr id="30723" name="AutoShape 2" descr="data:image/jpeg;base64,/9j/4AAQSkZJRgABAQAAAQABAAD/2wCEAAkGBhQSERQUEhQUFRUUFxQUFxUVFBQXFBUVFBQVFRQUFBQXHCYeFxkjGRQUHy8gIycpLCwsFR4xNTAqNSYrLCkBCQoKDgwOGg8PGikkHyQpKSwpKSwpKS0pLSosLCkvLCwpLCwsLCwpLCwsKSkpLCwpLCwpLCksLCwtKSwpKSwsLP/AABEIAMIBAwMBIgACEQEDEQH/xAAcAAABBQEBAQAAAAAAAAAAAAAFAAIDBAYBBwj/xABAEAABAwIDBQUFBwIGAgMBAAABAAIRAyEEEjEFBkFRYRMicYGRMqGxwfAHFCNCUmLRM/EVcoKisuEkkmNz0hb/xAAaAQACAwEBAAAAAAAAAAAAAAAAAQIDBAUG/8QANBEAAgIBAwEFBgUDBQAAAAAAAAECEQMSITEEBSIyQVETM3GBobE0YdHh8BRywTVCUmKR/9oADAMBAAIRAxEAPwDzkJLi6sghj1A4Kd4UZCSERgJ7QuFdamBIAmlyUprilQHC9NLk0psppCHl6icZnp/ZT4WgXuAgmbQIm9uK9E3W+y2rUa2pVigzXvgOqObOmUxGkypWkSSs87weHL5gWjWDA9B5+SM7O3JxVXKW0XEGxJsBfWZ0j4Fe5bI2Dg8J/Spgv4vPtH08OCLf4owcGx1E280tV8Fmh+Z5rszcDD0m5alB+IqEXJzMpi8kAyJjpeyNYr7M8NiKYDGGiQZyyS0xyJEt94t1Wvr7ZpluoHkqeH2nTBnMAYjX64qLskoo8a3v+yzEYVpq04q0hd5BAdS5l4NsvHMDabxxw7qUHh5EEe5fUTdsD8t76z7kA27uBhMcHPFNtOqRqzuB17ZmttInWOJBTU62ZF4/Q+ew1SAL0PaP2UV6VM5TTc6T3AXT01Ig6Wvp5LDYjCmmcrhDuI5Hl4jjyVqaZU00VXMUZCsOUTgpCIHBRwp3BRkJAQuCblU2VLs07ArOYoi1XHU1C6mmmMhhPYEoXWJgTNCemNTiVER2VxMzLqKAPBdCaClKoJicoynuKYSooRGV3MmPcou0UxFgvS1VfOpGvQBJkU+DwJqOiD5fXvVzAbKdWDcsixJJjLGbi7gvRN1tyGUwKtchwEOywQ0ngAD8b+qi2OMWwruTunTwrBWe0ZiAWggWtd06npPuV/au9DGmCS55nKxrS+o6NclNoJPjHogm395ateqcPhcucAF7jPZ0GGwLzxceDePQBMw+HZhqbskuqOympWderUgiQT+VotDBYW8U6S3fJoivJBIfeqk5nUsM06Zz21bWP6bHBjPNx8FLT2RRLi2piMTUILQT2jaTe8QDlbSa33koJUxRM34/Efy4JgxhD55hp9HNPwBSc2yWhGgxux8K0hrTXm1/vWI5t/f+5Q4fYlJ1hiMSyYN6jKg9imdKrHcXFBcVjnZgZ5fAf/grpxLvh8GfwlqfqPSgtT2FXYZZVo1BJHfa6i4ganOwubGv5QiNDbPYODandJs0ujI48MlQWOgtr0Czw2iefAf7iZ9yIHaxLA0wW6FpAIPKQbG8o1N87ho9Az9/kwZE8dZ6yspvhuSa01aYBcR3oMEkaEtPdJ5/LVX8O2A40QXNbBfh5mBzoE3B/Yf9PBqJ7N2i2o0ZXS12h0II1BHBw4hHG6ItXszwjaODdSeWvaWkWIM/MAwqnZkiQDHPh6r17fXZArMdmaO2ptLmvizmCSZ6jXyMdfH6sk3mepk+quTszNURlcypOC5mTIjg1dhND0syAE8KF7VKmkJgVnNXA1SuamKQHJXC5JyaUDOZklxJAzRhNcU8LhCoJDZUbypSFDUSIshqOVZz1NVKpvKmkIsU3cyiey8MHGYJMgBv6nHQfEnoEDa4r077Nti5mCq4aExyzOAM+TQPNwCUhpWzWbt7CFGmC8AvPeNhDRqJ6i/QTZDd6t7HBpbTguPcpN/XUIME9ABPmFpNoOhkfquT+3lPVee4bCfeMRUrmCzDEtaBMhzm6wLRw8vNVLm35GrTSpeYa2PS7DDhgOZ7pfVfxfUddziemg6KR5c7r/3r9dFLs8tcdJJvrfzRqlQHIJc7lqVAXD7NeQRzspX7IfY6/wBoR5jQFIXJk6Mu7BkkSPq/8qy/BHVGjREzC6gNJmX4Nw4cvr65qPEve0aGbfOVqjCp4qgHBAtICwe0jTPGTw4C41Pkre1MY2i4Ytn9Os5ra4GjXiQ3EAc/1cwOarYzAlujo8QPmo9n4Z9QPo1RmZUEEkyBGnCImOPBJOmQktjXuPa0sw9tokcbj5LxjfXZQo4iWf06gzttEAgHKRwIBA8l6RuNtGaQaZBYezIdqMhLRP8A6rN/algw1rOlgek1Dr4FtlOOzoz5Fas87TcqcClKtM43IuhqdK4SmAoTSugrjkANc1RPCllMemgK5CbCeUlIYzIknpIA0AC4UsyY5yoJHSVDUUkpjigiVKjFE2jzsrpCZkM2+vVOwFgMBneBBcOnTr7vNe8bC2aKVJrNA0AHqdXeXyAXl+4myRVxDcxzZS10C4ABzXPiG2HmvXnd2kSevv4ekKM3sXY42wHvTjYY6OPw/sPeslsVhbSbklpqgudBs7vOyknwg+BCL731opvvENI9wHzQvdumXYekXECGNgTMAC1x0hVf7TV5ml2TgsvUnj8UZYwIbg/yoq2mgsRwMTsiRqgKPt0FiQ+VyE0uTTVSY0h5aoHtT+3SDpQKSBm0MKSDBWcplzamXvc4Dom612LYQ0lZLapAcHTEceI6oZWX923gYvENDco/DHU2PeP+qPoqv9q9Auo0XgewXTraRc+5TbDqE13l0FzmsJIEGBpI52HqES32ZOGL8ubJ34vNtYi+hcrE90ZZLus8WlcJVzHUmkB7LB0gjkQAfeD7iqLlcZBwK7ChLkhVTAmhIqI1Uw1EAOe5ROek56jLlJIY1xXQUwldCYD5SXJSQINlyYXpzwoKhVVEiQvSBUbSnhIR1WaOy3P6en8qfZmDzGStHQw4EcPihAg/uTs1tCmS3vPqZu9paQLdP4C2O0WxSa3wn0QHd6jemOAEfL5LQbTdJjpPvVWQ1Ykeeb+E9lUjVzgPV/8AAQ3ZbnAU2TaBN7wALmwjwRff3DF1PK3V1RvoO8fihuxMA972B/ACT1AA+Kg+DRHmzabOOhOgCZjNvQYZdOxVOGZW+Cy+2MW+mAKTM7jw4DqUr8i1IJVt4nN1b6G/opsDt5tTQ35GxWE+7YsmXE6Rwte31ZHMHhHNJAzHLo7KQD66FTlFxXIRkntTNoytKir4vKp9lslgJ1Qfb7TOVvFV2TO194abTBN+ifQ3jYdJWOr4Kqe8wuDgQA3Lci8k5rDhzVWltTF0j3252jUZb68CNVZpbVlbmrqmel0toCqCB6LObUaB7Qt8CFzA4kPyvbImOEEK3vLhO5mHnHxUE7FJA3dJ5OIJNg5pgdGOIJjqfgtdtLvUKgNwNQNYNrdbrG7vtP3qm7h2T28gO9IEcFs6l6dWOLHR4hsqV7lMlszyXeGh2QawEEEucXAWvo0xrAGvis+5Gdp4l2aoAZBg6cbG9uXBCKh5iD4R7lpRhZA8KFxRTDYAu1Vw7GEaKSEZ7OuZ0TxmyoFkHdYwpUMlL1GXpsrrGEmylQHcyWZX6GySdU6vsmBZIAfmSXHMIKSANHiGXKq1GojiWKhU1VQxgCe1qQCsYemkRNBsXDWRtuHCF7IetBQaCpJEjQbsU+82fyz6WI+aKY094+QVXdjDxmP1f/oFWcXqfX4lZcviNeJbGP3y/JGpfbxyiPeFJsBsNM+19aJ+9Auwn8r2+8FU9mVSHjNaZA5HjAKga1HummawHVQ4jAA8PRSUjZW22RVk0gL/AIWJ/Mek2UtLZwGqKPeFTZisziBcDVOhUW8OyGwhuPoS66JMequMbHC6BgxuzfEeCd/hAOpcfH+yu4PGNMtNiOCu5wjkVAtmz2N4D0unY9oNMjoVPXN0O2lWhmsTYJcA1YJ2Ofxw2NGyOupWswV7c7fEfMLNYOlGIaf2ED3yfcEc2dV75HIkfMe4tRZXOJ41vDSNOvUa79RgchMx6qrhBmIHLT5hbX7Qtjj7w4SGl47RmYWm0gO4A2nkQOayWz8OWvhwghbY7o5clTD2DwsBWTQKmwdOwV1tBMAHicJIWP2thcrl6RVwyyO3sLdSTEZZGNkYObod93utRsWjZNsZZp4eF2phpCJ06Cc7DJCMfWwHeNkkdrYbvFJAEONYhDxdGsdxQZ5uoIGJXMIqat4QpkQ1gnQtBgKpMIDhot9XWh2RQNRzWjiQLIJI3mwqZFKT+b6/n1XMSNVJW2xQogML/ZEWBInqR5eigNYPYXsOZtxI0B5Hkb8VglNSlydSODJCClKLS9aM7vPT/DP+kzyIc3+VDs/K6m212mfAortyhLCI4cfCyybXvpsljr3FxIPJBZGSS3NU2pCccSqtOrmaHDiAfUKNwKZNDMfjSe6OKbhsS6kD3SZ5RNlWr4qnRvUcATzKtU9q0iLOB9FJK9wvyLNDbzDe46EQfRQYnbYcYYCT04eJVGu+i43MefzCWHxlJvsiY5degTUQa/I7WLg/tNCTcBE6OOkBA6+8lLNkuXfpDSTfieSu4akYJGhvHJRlsCdl12JuuuiL8j/CqNBlddTzvAJOVoFhxNzfyj1UVuKTSOUaUZah1c6PISArjBlrTweAfNv/AEu/cX1HNZTaXZRNtB1cdGjqUaZu+SGy9gIM2D3+UtEehKjNpFd2Z/fDBCpRa+JLDE8gePvj/UV5c+gWP7xk8LGSNbzpqvff/wCfa+m+nUcHBwjR4IBBmA4CT6rz7aezcK2u6kym7K2Gntie0ka8GlmsR08Isj1MYR3IYuin1WRxx+l7gHZtfRGmEJj9gMBmm8tmBlfcX/cLj0KdUwzqdnRPQg/BaMeeGTwsoz9Fm6f3kdvXyI8VUACy+06cytDiAg2NYrjGZh9G6M7KqRCG1h3lfwYTA1WGAKlqNACo4IlT1yUDBtb2iupPbdJIRRxwQWrqjWKKE1qd1FAxgKuYZVWU1ewlK4QyIWwogTpaZOg81o9nY+m1sU3hz4u64IHHKDcDr8FlagJt5x1P1HktRuNscVazg8HKGQTwDnEQD4gO9J4Lm9Rmcu6mev6Ls/H02L+ozK3V16fuXmO7SAxuYkwANSVst2t1qlEl9R7RnADqTWB2YX7rncBfgPNW91t3G4dpcbudNzfK3g0fM8T5I0axJ6LAko7so63tF5rx4/D+fJTx279KqL59MtjoL854lZPau4TmNJpEvb+lwAd5HQnyHmtwx5AHmfRWW3HQ/Wi0QyS8jjNtHjewcYS003SHUyWEGxseIOnLyRZoui+/O7UOGKpWc3u1B+thgNcerTAnk79qz+HxWYdVqTs145ao2Px2y21AZA0Q7A0jSOVoa4SO67UQdAUfomQquL2cHXEjqNf+1ZF0T24ZEatPLfD3mdGHiT7RUGLxToOVjaQtfjaRYCyccBU/XbwP8pzdkE3eS7poFO0GmHJQ2RstuYviST7R1PCUZqMDRCkbSDQquJre5Vt2K7Ia7w0SfEqxsTCGs9oFgWl7j+ls6kcfyiOJICzW3Ma4kMGhu49Js3zPuC325TQ7C57S92SelMTH/s//AGhRbpFeR0GcLSaIblhgOnGf1PMd53X0hGsPhWOJGXSNb6z9earUqQi8QOPD18k+li+8GtMGJdMgyRDQW34SbwNFnjHvXMzyna7pMcMwl9oykCR/kafP2kD3l3SbiWGwFRo7lSNOTXfs6fl1HEElQ2kxr3NdADi57nOcGtFmhjQTqcoFhpCvUcVTdZr2uM2jn0T0Qk9ghkyYZKUW7R4jUY9pcC1xNPMXN4tyGHTyAIglVqVQm5uTc/XhC9D3z2fTpNxL2dmKlZrZc8gODCGsc2kPaJfkHSQV53TVnSYtM2/Q63aXaH9R00VVW/st/q1/4NrOQjHOsildyC486rpnmwJWPeV7BlDXu7yI4RMDQYF1lZqlVMErNUoAqO1XE15ukkBQxAVR1JFKmHlRPw9lFE2geKKKbEwPa1qbB+ZwHgNSfISoBRWw3A2b3qlUj2Rkb4m7vdH/ALIlwPGrkjZ/4FhHMbTFFgA45RmPUv8AaJ6yubH3YbhqxqU3uyugFsmwBmJEZhpYqri6xaJHBMwG87ajSWnQwZBEHhrzCxOEXs0dr2mWUWrdPk9Boua5vddIFrfVlDXZ+6IvMcrwfFZrCY0nvNMHojeFxoc2Xe1a4Nj0I5rLkwtboxvG4l2kNLzqPA9VapGBHL4HT66KgxxAsYz3Mag8CJ9VYw7zoYkfDpPDpw+NeOWl2imaI9qUw6lUadCxw/2n+/kvKMThjZzdV6VvTjuyw1RxMFw7Ng5uqd34EnyKxTaUhaYXK2X4NlYPwu0OBsjWHxAIQfF4HiNVWp13MspmmrNW2Co6jws+3ap4plXapOilYaQhtDGAIUHF5jgmEOdcq/g8PAS5CqMzvM7LUYBxafcV6F9meIa7C5dTTq1BHR7WOB9zh5Fefb1j8Zn+V3xCJbg7fGFrfif0qmVr/wBhb7FTymD0cVGT9CucNUaPW8VVhwEmDBgTfxLROp4nh61RiDGSllDiIYLmxF6jhMNaTpaXQTeVeLdACC0wWus7ukcJmbes8dE0YcsDi3u2PekSSSJ73tcJJN9I0VXi5MapEdHAdnBdUcakXuahdP7YBH+mBbioKu3S2ckeYv4an0UGJxAZFzfjrex4eKFPwuYudnN5OjdTfkrcV1dUvqaI4095bndr0aWKe19Zoc5oygy4QNdGkJmG2Thm+zSYT1Gb/lKbRwbAZc4u5AkR6CJ81LU2o1thFuA/hWLYsl3qXkuPy+BZxDGCmWmnTIdaCxpb4RC8x3z3aNH8WmD2TtRc9m4/lJ/SeB8uU+j06+YyTIPBNxFBpaWkBzHAtIPI6tcrYtxKcsFNUfPj2d5EcIEe3g3VOHqwJLHSWO6fpP7h/B4qrQwMLSmmc5pp0yxg1ZqFdw9CFI+kgQNfqkrTsOkgAwNl9Fw7J6LXDAjkp8NsnPIEAgWHPoh0tyXJihsgclrtk7N7KmGAX1Mczr8h5K9g8KxpuAXTx4EdESe4xYSqMk72RsxYnHvMzeP2BUrgtz9m062l0cQOAV7AbBZQYQCTJkzHARFuCuOLuDTPWAmspuhwfMwCC0gjUCOEkkgf2VSim7NTyyUNPkMosp+yAAOghWG4AyDnOUXyx81XOzCDJqegAUNXGupm5zN58vHok0mqYW+UzUYRod9fXBTY3FUqLDUqOaxrblxsB5/ILKDaoIBYYI4heXb6YmvWfVbVqvfEluZ1mts6GtEAWkWCzezjAeLo5Z5PeqV0aDaW/H+JYzLTkYehds/nebZz5C31J2iLLA7oUQ1sjw/hb3Cusr1XkTnj9m9PoKrTVSrhpRNzVEWJ0QsFfcgujBgIl2aYWJUS1FNmHVkMhStYm1SnRFsw2+AP3iiR+5p84PyTMPhnMeWPaWyDqOMcFPvOJqN6T77I5snGdvhixwBcwd08e7qPT5qptN6Wa5YpLFHIuL3H7E3srYSnkI7WkJhhJDm3/I8XbrpcdFrX70dvh2vaHgS4OBDS4RaTlMEXPAeCw1bC26HT3KzgNsnD+2Jpm5gXadCfBVwpS7xXLHGe8Vua2lUp1BJINrEEj4aLtKixsklxngTaPihtCnSrAOpOyz+Zh+WhVPaGyMU0zTrNLeT2HN5OB+S1Pmylryug83EMBsAOWipYzYoqHO05HjT9J8ln2trsIJIPSCJ8CSRKP7M2sHCOIsQdR4hCoUk0iHBYlzXZHgtd10PUHiiDKnvTcVQbVEHhcEWIPMFcpYdwsbx5KRW/UWN2e2tTLHaHQ8WuGhH1eSFhsXs40nljokcRoQdCF6BRqZVlN5mRWng4DL8wfOfcpRlRRngtOoENC6QuFy5nU9ZiOEJJZl1LWB6eygOvorf3VjRImfRQNqAaJGvKU53sjdjwVuwU7F5arwf1T63+aKMxUoBtP+qfAfBW9n4mdVUaEX6+II0BPgJ+CpV61UublY6BroARaNTzg+SJNeALqviNoNbqQDwTVkaRSr163Fn+5qjw2NGbK4ZTy+Y5hVsVvPTnLMmY7p08Y0805tRtUcuIPEdQmS8uB2LoCn3mDu8QOE8QOXNZTerBtGSpIl0tPUC4Ppb0WibjHNa4PI7usadCsLUpF5JzFziMwbckNJmAegvA4KnK+7VHT7Og3k1Xx9bI9g1+zeGnQ90+INvfPqt5g6lgvO6ntTzv7v5BWx2DtIVGgGzx7+oVWKe9M19o9K69pFfH9TQtcuFNpBOe1aTh0clcKbKcAgY0lVcRVsVaqNQna1XKwn08eCTdK2ShFzkorlmY2q/M8qTdrGGnXbyJ9/1bzVV7JTsKyHAjUXXPWTfUesn0q9l7Lyqj0LH7Li7RLTcRqAbx4IJtjBDsHkcviQLrX7L/ABcOCNW28tW+4oNvFQ/AqcDAHj3hqullxpwcl6Hkelm1njB/8l9zzjC4yph35qboM3HA9COPxW02Pvg2tDH9x50BPddzyu+WqyOJoq7uxQmrJBysDiSPyz3Q7ylYseR8HpOv6XG4SyPlI9Ep0GuHD4hVMRsa4czukSPVUKWIfSqOuHNkeQIBkEDTotDRxQcFsW55l2irgsPUHtD0IP8ACuh3NQV8cGAlCcVtm0piqi5jcUGk30WL2xtbPUtoLD5qxi8UXSXHqfkEANAkpGfPLbSTHGJhxaZ91XPuiDJQ/wC+JJn3VcRQUevBy6HJgKUoOqDtpD8TyCkw4hMxV6ngApKbU0VMkr46BofGLIFi3mscpHc45h7R5AHhzKL1wIQ0Ogkdc3kVJ7DjuU6uHALQABBGgjimimaVYAuJBAPSTfTSVYqnvDxn0ug22sc5+UsdGTj+s6GenJUZJxi7Zv6fp8md6YfMuY/arG1XNeYzBhFiZ15dUGwjYztcQxwHZhxNr3g8rA3nlYpmDe+tXpmpBOYaCwAMwi+2cDkrNdEteRN4hzbzpym3FQcte6OjDEunksb5av5r+MC47DOJcfzMAL+shoc4cxmm/WVDReQRBIOsixCM08WGPbULg9rnnxDHCKjXCTGrTE8E7b2wexOdgmmfPKT8uSonHlo6ePOlKMJ+a2+K5X8+Bc2XvNECrJ/cBfzHHyWlZUa8Swhw5g+7xXn9J02HqreDzsdLHEHpx8RoUodQ47SKOo7Lx5O9j7r+n7fzY24w6lZQhCdn7xj2aoDT+oeyfEcEaY6bgyDxGi2wnGauJ5/N0+TC6mv0Kdems7t4gkN8ytTiRAWQxgzPcTpI9IH8qjqZ6Y16m3svFqza35fcFmlZJtG1gr76IgkcFWpusudZ6jng324dXNTy82+9hj4FLfOhlwzj+5g/3BU/s6q/iZf3H0cw/NqMfaBT/wDFI/8AkZ813YyvpW/yZ4ueP2faaj/3T+tnlOKpqzu/tanh3nM4Bz7AOsHAG4B0m+ngmV6VkH3y2O47Pp4hoJbTrvpP/bnYxzD4G49Oa5/SR1zo7nbE9HTNr1R6B2zaj5ZEOGnKLIiw5RfT648Vgvsvrk0qkklzCGgk8HXFukEL0GnVEcjy4Lfpp0zyzlcU0UcWc3ghuMponiWXshuJKiwJdkbM7TtHZQ7I2ADNy7XTkB70FqYMtJBEHktZu4ctKeLiTPu+SF7RofiOnnKnBXsZ8y8wL2CRoIh2CXYq3SZ7B3YJIh2KSekLNiupJLMdMH4j+ofL4KanokkpRK2Q4vgqT/bPmkkiQ4FDaZ7h8B73CUEf7I8fmkkud1XiXwPV9ke4f93+EO2GP/JZ5/8AErS7wj8Nv/2U/wDkF1JXYfdsy9d+Kh8F92Yx39Nv+Z/wpr0HZQzYWnmvNMTN5txlJJLB4/kWdo+4j/c/8mGw/tHxKu0kklgnyd7yQq2qO7pVDLxJiAYm0zySSVvT+OJh7R/Cy+X3C+1T+G/wKzR9p3+n5rqSu6zlHM7L8Evj+gzFjuO8D8FRwzUkliXB24eFmo3FP/ljy+aM/aU8inSAJg1DI4GKZiUkl18X4N/M8z1H+qx+X2POX8frmj9GmDu9tGQD7ZuJuGUiD4gpJKjoPe/I3dt/hX8UYr7Nf6Vb/NT+Dl6M3RcSW+fjZ5ePu0QvQzG6JJKtkg1sX+k3w+ZVfaw748Pmkkp4+SrN4SiuFJJaDIcSSSQ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smtClean="0"/>
              <a:t>Fact File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Rebecca was born 17.02.1989 (23 years old)</a:t>
            </a:r>
          </a:p>
          <a:p>
            <a:r>
              <a:rPr lang="en-GB" smtClean="0"/>
              <a:t>Her competitive spirit was forged trying desperately to keep up with her two older sisters.</a:t>
            </a:r>
          </a:p>
          <a:p>
            <a:r>
              <a:rPr lang="en-GB" smtClean="0"/>
              <a:t>She now swims for Nova Centurion Swimming Club in Nottinghamshire.</a:t>
            </a:r>
          </a:p>
          <a:p>
            <a:r>
              <a:rPr lang="en-GB" smtClean="0"/>
              <a:t>Bill Funiss is her coach</a:t>
            </a:r>
          </a:p>
          <a:p>
            <a:endParaRPr lang="en-GB" smtClean="0"/>
          </a:p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smtClean="0"/>
              <a:t>Achievements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Following her achievements in Beijing, Rebecca was awarded an OBE by her majesty the Queen in the New Years Honours of 2009.</a:t>
            </a:r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r>
              <a:rPr lang="en-GB" smtClean="0"/>
              <a:t>She also came 3rd in the Sports Personality of the Year 2008 and was awarded the Laureus World Sports Awards 'Breakthrough of the Year Award' in 2009.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smtClean="0"/>
              <a:t>Medals</a:t>
            </a:r>
          </a:p>
        </p:txBody>
      </p:sp>
      <p:pic>
        <p:nvPicPr>
          <p:cNvPr id="36866" name="Content Placeholder 3" descr="Medals Table 2012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38275" y="2224088"/>
            <a:ext cx="6267450" cy="3810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132856"/>
            <a:ext cx="8748464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+mn-lt"/>
              </a:rPr>
              <a:t>Are there any words or phrases anyone needs clarified?</a:t>
            </a:r>
            <a:endParaRPr lang="en-GB" sz="5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7664" y="908720"/>
            <a:ext cx="6120680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</a:rPr>
              <a:t>Thank you for listening to my presentation on Rebecca Adlington, I hope you enjoyed it!</a:t>
            </a:r>
            <a:endParaRPr lang="en-GB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172</Words>
  <Application>Microsoft Office PowerPoint</Application>
  <PresentationFormat>On-screen Show (4:3)</PresentationFormat>
  <Paragraphs>29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Arial</vt:lpstr>
      <vt:lpstr>Constantia</vt:lpstr>
      <vt:lpstr>Wingdings 2</vt:lpstr>
      <vt:lpstr>Office Theme</vt:lpstr>
      <vt:lpstr>Flow</vt:lpstr>
      <vt:lpstr>Flow</vt:lpstr>
      <vt:lpstr>Flow</vt:lpstr>
      <vt:lpstr>Flow</vt:lpstr>
      <vt:lpstr>Rebecca Adlington</vt:lpstr>
      <vt:lpstr>Who is Rebecca Adlington?</vt:lpstr>
      <vt:lpstr>Progression to Competitive Swimming</vt:lpstr>
      <vt:lpstr>Fact File</vt:lpstr>
      <vt:lpstr>Achievements</vt:lpstr>
      <vt:lpstr>Medals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Rebecca Adlington</dc:title>
  <dc:creator>English</dc:creator>
  <cp:lastModifiedBy>Gateshead Council</cp:lastModifiedBy>
  <cp:revision>11</cp:revision>
  <dcterms:created xsi:type="dcterms:W3CDTF">2012-05-30T15:20:14Z</dcterms:created>
  <dcterms:modified xsi:type="dcterms:W3CDTF">2012-06-18T13:00:37Z</dcterms:modified>
</cp:coreProperties>
</file>