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0DFF7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p:cViewPr varScale="1">
        <p:scale>
          <a:sx n="68" d="100"/>
          <a:sy n="68" d="100"/>
        </p:scale>
        <p:origin x="-147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FE44A-EBAB-449E-927B-A7F477BA5BBF}" type="datetimeFigureOut">
              <a:rPr lang="en-GB" smtClean="0"/>
              <a:pPr/>
              <a:t>12/06/2012</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6E38DE5-3C42-49F1-914C-0D7317ECE060}"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2FE44A-EBAB-449E-927B-A7F477BA5BBF}" type="datetimeFigureOut">
              <a:rPr lang="en-GB" smtClean="0"/>
              <a:pPr/>
              <a:t>12/06/2012</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E38DE5-3C42-49F1-914C-0D7317ECE060}"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2.xml"/><Relationship Id="rId1" Type="http://schemas.openxmlformats.org/officeDocument/2006/relationships/audio" Target="../media/audio1.wav"/><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60648"/>
            <a:ext cx="7772400" cy="1470025"/>
          </a:xfrm>
        </p:spPr>
        <p:txBody>
          <a:bodyPr>
            <a:normAutofit/>
          </a:bodyPr>
          <a:lstStyle/>
          <a:p>
            <a:r>
              <a:rPr lang="en-GB" sz="5400" u="sng" dirty="0" smtClean="0">
                <a:solidFill>
                  <a:schemeClr val="bg1"/>
                </a:solidFill>
              </a:rPr>
              <a:t>Princess  Diana</a:t>
            </a:r>
            <a:endParaRPr lang="en-GB" sz="5400" u="sng" dirty="0">
              <a:solidFill>
                <a:schemeClr val="bg1"/>
              </a:solidFill>
            </a:endParaRPr>
          </a:p>
        </p:txBody>
      </p:sp>
      <p:sp>
        <p:nvSpPr>
          <p:cNvPr id="1026" name="AutoShape 2" descr="data:image/jpeg;base64,/9j/4AAQSkZJRgABAQAAAQABAAD/2wCEAAkGBhIREBUUEhQUFBUVFxUVFhUUFBQUFRQVFxUVFRQVFhQXHCYeGBwjGRQUHy8gIycpLCwsFR4xNTAqNSYrLCkBCQoKDgwOGA8PFykYHRwpKSkpKSksKSkpKSkpKSkpKSkpKSkpKSkpKSkpKSkpLCkpLCkpLCkpLCkpKSwpKSkpKf/AABEIAO4AsAMBIgACEQEDEQH/xAAbAAABBQEBAAAAAAAAAAAAAAACAQMEBQYAB//EADsQAAEDAgQEBQIFBAECBwAAAAEAAhEDIQQSMUEFUWFxBhMigZEysUJSocHRFCPh8PFyshUWJDNDYqL/xAAZAQACAwEAAAAAAAAAAAAAAAABAwACBAX/xAAiEQACAgICAwEAAwAAAAAAAAAAAQIRAyESMQRBUWETIoH/2gAMAwEAAhEDEQA/AK9qUoGlHCddiwSU2SnXppVYUA4JpPOTJQLAlqQhEkKIBp4TbwnShDJIHMxfqYQCMKZT4JVfRFVokOcWNaLvdAlxDRsIuVoKPBaOFzNxLg7zHMpgMBLrum03ghpm22qm0+PNw5Y0UQ6k+i6tDcrHRJa13fK0ANOpceSW5fC6iUmF8IF+Hc5zi2sHACm5uRrW7l73WEyI52TFPwViS54cGMLKfmHNUaAWzBgi0gjTZXXEOPVaGIohjGOFPDeY9jnOIaSfMgt0zENpgTMRurTBNbiKLTiKdNrsS972sqhmSmw/TlykF8lziYvfohbQeKPLm1AU81ehnwthAapFA1S3NTbTFT/5ZcRkc6JhuWRJyyBeVgv6aoMxdTe3KcjszXCHawSRqRdWUkwUNQlXO1SyrWAGFyIhcEAiQuRJECxeBGCmwUsq4ijnFBKIoVAgOKbTzgm8qgQQEJCMBI4KAGoV1wrJQb5lbK3MZYSMzoaJd6SIIItqs1xbFmmy2pMW2G5VFTxZfYm2xP8AlB7LxN47xLhqLKZY51V3meY5ozDKfLcGzPJztOgVPjOJVK/SWMZ7MmAPnTqoWC4cSJ20V7hcCKZAIkGxB06QdkqTS6HRjZdcCwrXse7ETL20x5k6NaGsynpEDpKlCiK2ObkyZWYf+003afSW5WxzM3VHicXTpkBjnNtFiQROo73Vz4V4wxj8r3NEiBUA/R20a97qn6FpIfbxB2HxdLDMomr5NEvfneSx1RwD3wXG7/obOif4/wAKrYrCFgeW1A4PezKfKD4zNpPmXZmtgZgSJ1gKRS4a7DYupi3OLszMrRA8uAALalpOUHKQB6hcqmrYVuFw1PGV6xfmmpUaHGMRXqQadMwfpZE2G0IplGYLi3D8TQeA5rQSxr8rSHelwkab9NkmFr5tbHktxxfhGGzmsKjGkemq6HFr6rm5mtg6PMmYsBGkwsfxjDhjszdNbXB99k1SJQuVIEmGxbXi2vJOEIlQFyJKFAlxC4BcEsKwkQoCnHJuFCHICicUMohAUHjGLNOnIsSQB/KsHBUfiIu9P5B/3IMiImFwpqXJk7KS3h5YdO/VM4HHsaevT91pcJjqNRozfIFwlybRogkxcLUygegEEQYm4Uum+BFSS3QOI25PH2cE7SxNBogS7u2P2Tjq4P8A7WdvsFlcjVHG2RsThqZbem54/M2Dbrz/AEVFjsHRaM1GoWndjpH6GyuamAxLpuY5xB+QFUYrw6+ZMzKZCa+lZ4n6RceE/GNVn9qtL6ZtOpbPfUdOiveP8HGIFEOqBtCk7OAZIdaQ0Aa2DoJjWNQs3wzBikx2YXsR2Vpw8tqNdTeSWuGXKTZvUfdXfdoS40SMFxNuN82KRZRe6Gy8QAGy7LOrnOj2HRZHxA4hx9GQSSBeW8gTuLa7rUsLm+gEUKbZFNjbFzw0Ndpe8m55rJ8erUzVcXPfmdc2zBvIHS0XsLSjHsrWjMmoQ8FtjK1ABi+qzL2S6GkHsI+Vp2mw5wmCwSFxSpYUCW4CUpAuCshBxQORlNkKBQhCAo4QOCgQZULjDZoPtMCVNATeIZma4cwR8iFCGIK3vhbgmdrTzWGr0S0wdQvQ/DHGTRDRUY4NgQ+LfKRnb46NfiqPPZssN4UYACQrbD8JptH0hdgOJMqtBY4EcwpT6waJJAHUwuPJuzp79CHCMiICpuKcNaRMDVS6viOgLZwT0uo9XitJ4s72NvujHki0E+jC8YqZCWn2UXhWIOexE8jeVZ+J8GXQ8e6oKODIfmB99l08TTiYM8XGZq8bRqvghrc9tASfnQaLEcYwzWVZqGToYOpMGAOkq9qcUrNZlDie1hHUrK8aqGoWmxAJB7m5KZBMRNoGpgA1wc0+nrb5G6sMJig9vYws5WrOkgEkbT+yv+Ct/sjnJlNE2SgEoRQuKhC2aFwStKVXEiFNuTsrsqARghC4J1wTbkQDcpEpXIF0ZfiGHLsQWx9ThE8rK1wOArOFRvmOBEBg9WQgH1D4lWTaDS9pIEgiPlb7A8LpuaHZRMdp7rNmy8Ndmzx8H8ibujN+FMBWpV2XllTMS0T6L+kTvaFsOM0XVR5bQNLzom+FgGq8xAYIHfUqZlJdK52SfKVnRxx4Krs83xPDK1PzKjSzNTc30ECSJuQN4Cd4f4qqV3eVWw5Drw5oMQDYkbL0HFcKY8zF/Y/dMVcM2nffnACY80XGq2SGOXK1L/DN12Q3KdCLSsTUxvl1TTqC2xvI9wttxXFS5ZfjeBNSo0hpJIMBokkgWEJuCX0r5ePWuzsJhw8G7XN6VIJ7gqk40C4inTaMo2be+5JUl9R1IHMMpFiDIM8hzVTU4s9xsdStsfqOVPXZBrUXN1Wm4WIpN7KDg+Fuc6akEbjeeXRXIZAVrFgFcEpCRBBLYIggKIFXEoWEUIERKllgHhMuT70w4IWSgHJERCQhCwiraeH+MNc0CYssW1T+EPuWiAdQsvkw5Rs3eHk4tx+mz4FjaRbVhwnO7Ne45ShZxVhOVhzOmwAP30WNwtMGsXFtRp0dlNj8LW4HiTGNimwmO8nmsOSJ1YRbV0WtTFOb9Wh3HPcFV/E8TIR0sa6vI8sho/ESNeg1SYjCg/ASRkKi99mWxjS5w5alO4DiFClVb5phxByTAFgS4FxsLKXxNga1QeE8G/qcS0bMpVXm8G7Cxv3K14op9mTyptK0ef8AinxD/V1y5rcjB9Ld9dT1VfgaRc70i435JcRwqpTeWkaOLRvMb9ldcOwTWtBi+/8AC6aSSpHGlJydsl4aiGNge5O5T0oQiAUKiEShRlqQoIsiyDUoRBIArMUKFxC5cgWBITeVOEpFCDeRAQnXBAQikASEIqFpkbI5QuUaTVBjJxdo1HDMFnh4sTFxY9FoMPw4x65Pc2+FkPD3GRTOV+mx/Zav/wAx0o+oLj5oSi6O/iy84Liye1oaICrsTVDQSd1X4zxO0iGqtpVKmIcBoCYSVD2xq0O1qJr1Axt/2V1U8J1WMJoOis6A5w/JEZOQH+7q88P8GbRbpLuZvJVua4BcANAL9StWN0c7yMnJ0jxfjvh99BxL4+qI7gnttCqi2F6F44BcGy0vmwA+oEjW2om/usFVpFpIIuDB7hdCErRzpKmAGpwNSNCc2VyDTk2UbigJQCi1aEQCEIgVYUKQkIXSllAsNlqQIykChBshJCNyDKrFQZQuRQm3KEG3qHTxn96Byg91PpYZ1R2Vu+pOgG5J2tKrMDQ/9Tk7gb6XS51TH4r5I02Dw8wtlwTDgQAL9p5Sf1AWTpPykArc+H6LsgIAzOnLM6C5n/dwuXKPJnZnk4QL7mLiAL7SdgdzZQwTLnEi4AuYEzz5qVi8YykG5t7Nn7nuqrFVg8+hogbkTcm5HUSSrNK9HNVvY/hXU6mYEB72j6g06m1hrCyPinw60t8ykJcT6jcSNCANLFaHhVJ1Gu07Gx7O77qy4qHuN6cNi0tJPuW6Jyk49FJRTdHjjqRaYIgjVAStTx7h2e41bNh8m0T7rL1WkGDZa4zUkKcXF7I7igTrggIVgIt4XJGomhXoUKGWlJkTjURClEGsqGE7llA5qlEsbIQkJxA4IgGXBNkp1yd4fhTUqsaIJc9ojoTcxyVW62WSLungHYbAPcQRUrwGg/k2MdZJWS4bQP8AXUW6kuM/BW88Y41oqZRcMkBjdBFmgBVnhrhDf6ltU6iSSdradNVkc/6tv2b8eJ6aLDFcFz4mmwW/ETGgFzK22HoMpCdJbAANmtnbqbqpp12tBqxJcYAv9IIABnSTfsFKYx9T1NBDnWGbYSRmF7DKZ91nj0WzS5SIhxpqVXOe03Jaw6taNDraZlWVPDg2A2Oo3tBt/t1Io8ODS1oM3kmNZ2A7BWTKDXGIs0/qjx2IlMpqOEIIOUzaeWmo9/urWow1LHSBIOmikgNmEbWx8K8YtC3KzNY7AiIIBBgRa3/2G8rFcW4FnpuIgFroaXEDMBYyew0XoHE5FxHbmSYCzzsOarmMc10tzVCSfxFxkhtwYt8oQfEZ2jzEtTblb+I6Tm4l4cSXT6i6PUb3EbQqdxutidiqotgiaUKNiaJDCUFAuBRIOAoSkhErIA2QmHqQ4pl6jIMPWk8Jv8vPiCMjabCwGPrcZaDO5mdOSo8Nhy9waOdzyG5WmfkAbTJ/t0vqj8dTZo7C3uVlzySVGnBDlIYqUMrDWqfXUnywfwt3cfsEfB6WZ0EEtuXAGJH5Z6mBCi43EuqvJd2A5DZoWn4RwYhoM5TEuMX7A7bLGtvZ0Zz4Ra9slYDAuqh0k5TlJDrQGmMgB07q84W0GmXzIdZu0MGkfqm6j2taGDf0jUZrQVKbTgBoDgAIE6QOQRk0lowN2QK1TPVDSQCBnPQzDQeX+FbU8WIjU9P5VBgaQpVKoLgSSHDMJkaST8/Ks8OHEHO6JP4RaO+qopMMoomUX5nHmNR3FvZP80zTI/CN79kQdMjadeianSEvsquMgmmS219Sco5zPt+qrKFQZyWtcZDss3JzCbH2VxxYTScMua126yBcKlbWGVrswIzAf2wQLXyjrFlT0OgU/jrgc4fzzAfIJgASNACSbdl5w5q9p8UUs/D6kXIZInXuvGFpxPRRliSlCFKFpM44uC4I1LCICllIUkq0WBoRxTTijc5TuC4EvqgkSJt1OvvGvwpJ0FK2TMLgvJpGYzvAg3kCJ9o1PsouFJdf8I+nrzcepUfzq1TFOaWvAE2eCMrTYDQT/K0/DeFyWgiy5+SVs6eFcY2LwLg5fDyNwQbwI6DU/wALZUqcH2tIsTNvhJg8K1jIAgDf7oxiA86els9SYvZVlpGeUnJ2wKHrqXmGn/8AUft0Vk2mRvPdV/CWHKXERmcYEQdf8BTqgm5MX06KPoW+yoxrMrnEQZJ9hbbsCPdSaFINEAmIsAToBPwmcQ31OO4k3HaL/wC6p6jUacsTpBPKevf9EpDHtE3D/wDUf0TtS0Abpp4EiRr9wnqrNI1GialSEshYxxDZEk7jn06GFk6uIBwzn0yIkuEiMpzSGkixM7LU8RePxBw6tB+4WVpEeW/yx6W1MrARZpsXOcNTEkqnsfDotDjPMwTiQPpLTDhEwbZjbXcrxw2Xp1MAcOfJOrmm99hHWdT3XmmJ+t3c/dacRSRZhiINTgEpCxaDODlSQjhCoQUNTdRqezQhcZRToAGGw+d4aLT3/YLR8H4g0yykXBjHU2ucWxLg8yB1nU9d4VfwGj6nOF3tBcJiLA3PvHwrnC+W2hlZ6nMYHvOWMpL5P6yl5ZXodjXs2FChTrz5gBLTr+IDUCR3TGHpMYC7mTlG8DTZQcHWe01nE+mWmwvBH/CuaOALmtcHEEW1sQCbEbrK99DeveiO4F1nN1sb2i+43Ut3pGVt3bRy6qNXDm7Te+TrEGNdFY0Hac73jqlrdpglroYwtNwALjJ5be3spghok3P7Jui2Ln8Nh13ld5l9CCZF+XOFZa2xb30V9U53P15d+Yv7JzBUo76nfp9reybrU5DrTM77T905QYQRlJFhYiRGv7qqexj6LCQbeycao7quUT1vNk5UrAW52CbaXYmmQ+IXI/KLmbz7LOvqFza5LSG2iRYiwzK8xrDDA3QG/WL294VVxNzHsqgvytDaYJEHLcEz+nyk+zRHorKlUPoMpNbOYlxMgn0kkmN9l5riB6jGgJH6rb8WxP8ATsdlMAU2tpuFpJ3EA3N/kXWGfcrXjTKyNBQpWlGWJsPhEKi0GYB4TQTzim/LQIIUITvlpPLUITOE4rI2sBYllt5ggkR2laSk406bnOyw5rgXhoHqd6vLeJgidCsSK7mODmmCPjsfaVosBjM2YTSIeNCGsLuZBbF/5CVOI6DtUOnFPe57qbfQWtdrBBgwMpMStvwjHeZQa7WQDA/NEOFusrz7C16DfS8PaXE5XMe7Ll5Rp6eq03BMWzDu8uTkd6mON/UbObO8m4PdKf4XlsvQ4uMuIPIaEeydaYOpO4H3lSMzXCYCjNYJJg94tdIaaYFtEouty0/WxSEQR/0/whoutJM/xuAgfUAA6D9OaMnoolsh1mWBEEmY257+yk09yI3EnZVuMqy6m0HfbeIJHx91ZPoOgfl0IFv9lVsa1rYdd2YHkLDqToUdSiXZRaBqd/ZLk0J02H8paggDtorpX2Kf4RsU/wBgBb3WWxLA91QOIGYtaBO2a47mFo8TJtOUu1i9untKxPFQ6m4V2wGh77E+ou0aYPPWdoQWxyVFb4jr1G1C2nHoaASRMHQZb6xeVlKjSDex6rSVqbnkvdnA8zND/cgk9ZWexFTM4k7nZbcapC5Fs4LtkQdZE0SriBtmqfCTJCBz1CBOfCE1E05c1QgxiDdWvB3UjQqOqETTIMTBcDABHUc+YVViiq6viSwSOn/CklaLRdM07KpaYEOAMAkgSySSff7q+ZSPkZTTkD6LiWmZIDhqL6Kl8O4RuIaXANJIAyOvP5hO3OI31WhwuHr4az2mpRcIIDvoA3DuY5LJkXo0KSLvCcWY2m0sIcwGDrmbtvextdS6XEqbnQHX53F+QnuCqmnw1jnMcHEt3mxINrxrdN1cARUDnOuBAJkmzokjnBAnokNhpGndTOxUbHS1jnASQD6f4VL/AOKVKcGXECwaAL7id9tEFfxLUAOakYmDZwgWm/vspxT6IoNbJlJ7zXaHQIyjKIsdXGe0K/cP0j/ZWd4VWFWo552NvcadbfdXpqdBf4/2FZa7Kz2w88XQveDY/wC9kBEDUfCZrsOU7HQ/B0UsqMVamVmY7Nc6OwsCvOccx9YmmJDZDnD8sE68hcLd8VrltNwGuXvbQ29v1WfwIyl5kOzGoQAOfU9kYasa+kVGPaaeHc3NmyuY3MRHpDd41sbLK4mMxgQNl6FWw4aGNcMxMl0fidEciB7rEcbpltd+aJzGYENPYcohacbFyH2uRtqQouZBnT6M5OFdC5yiBy4vUohJNQIDXhRi5C5yhBatWUyzBmq4NHU/ASPVx4cwvrzk2uI57INliz8FVXUhDGzM5oOgBiSF6DRcHtnVrh7QsXwV4p18oGpJJnWYgR8rX4CcoFoHIRN91my9jV0P0MA2IiQNJ1BB5hDUwo80kATAHubkn4Cm4V3pMTqUwL1XDt9lkkhkWJSw1NpkASdXRc6qDxLE02ggOOaLDKD8q3zyNvdZ7xTi2imRHqIMG0DbT3Ri90TssPDlLKxxkEufPaAAFau20sVA8P4cMwzBbQ/JNyp1QwQO33Cu/hR9gOJ5D5OybxAEWuSf8qTVZCiuqeoiPpB95EoERn+KYktbVkBwDDI2iDYe516LzgeJK7XODHQ3MYBAd03W68Q8QAw9Yht2gNdf6pP8FeX0zN+c/dacS27LNtIvh4przmJYT1YFXY3GOquzP1PKyZASO0Wikijk2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028" name="AutoShape 4" descr="data:image/jpeg;base64,/9j/4AAQSkZJRgABAQAAAQABAAD/2wCEAAkGBhIREBUUEhQUFBUVFxUVFhUUFBQUFRQVFxUVFRQVFhQXHCYeGBwjGRQUHy8gIycpLCwsFR4xNTAqNSYrLCkBCQoKDgwOGA8PFykYHRwpKSkpKSksKSkpKSkpKSkpKSkpKSkpKSkpKSkpKSkpLCkpLCkpLCkpLCkpKSwpKSkpKf/AABEIAO4AsAMBIgACEQEDEQH/xAAbAAABBQEBAAAAAAAAAAAAAAACAQMEBQYAB//EADsQAAEDAgQEBQIFBAECBwAAAAEAAhEDIQQSMUEFUWFxBhMigZEysUJSocHRFCPh8PFyshUWJDNDYqL/xAAZAQACAwEAAAAAAAAAAAAAAAABAwACBAX/xAAiEQACAgICAwEAAwAAAAAAAAAAAQIRAyESMQRBUWETIoH/2gAMAwEAAhEDEQA/AK9qUoGlHCddiwSU2SnXppVYUA4JpPOTJQLAlqQhEkKIBp4TbwnShDJIHMxfqYQCMKZT4JVfRFVokOcWNaLvdAlxDRsIuVoKPBaOFzNxLg7zHMpgMBLrum03ghpm22qm0+PNw5Y0UQ6k+i6tDcrHRJa13fK0ANOpceSW5fC6iUmF8IF+Hc5zi2sHACm5uRrW7l73WEyI52TFPwViS54cGMLKfmHNUaAWzBgi0gjTZXXEOPVaGIohjGOFPDeY9jnOIaSfMgt0zENpgTMRurTBNbiKLTiKdNrsS972sqhmSmw/TlykF8lziYvfohbQeKPLm1AU81ehnwthAapFA1S3NTbTFT/5ZcRkc6JhuWRJyyBeVgv6aoMxdTe3KcjszXCHawSRqRdWUkwUNQlXO1SyrWAGFyIhcEAiQuRJECxeBGCmwUsq4ijnFBKIoVAgOKbTzgm8qgQQEJCMBI4KAGoV1wrJQb5lbK3MZYSMzoaJd6SIIItqs1xbFmmy2pMW2G5VFTxZfYm2xP8AlB7LxN47xLhqLKZY51V3meY5ozDKfLcGzPJztOgVPjOJVK/SWMZ7MmAPnTqoWC4cSJ20V7hcCKZAIkGxB06QdkqTS6HRjZdcCwrXse7ETL20x5k6NaGsynpEDpKlCiK2ObkyZWYf+003afSW5WxzM3VHicXTpkBjnNtFiQROo73Vz4V4wxj8r3NEiBUA/R20a97qn6FpIfbxB2HxdLDMomr5NEvfneSx1RwD3wXG7/obOif4/wAKrYrCFgeW1A4PezKfKD4zNpPmXZmtgZgSJ1gKRS4a7DYupi3OLszMrRA8uAALalpOUHKQB6hcqmrYVuFw1PGV6xfmmpUaHGMRXqQadMwfpZE2G0IplGYLi3D8TQeA5rQSxr8rSHelwkab9NkmFr5tbHktxxfhGGzmsKjGkemq6HFr6rm5mtg6PMmYsBGkwsfxjDhjszdNbXB99k1SJQuVIEmGxbXi2vJOEIlQFyJKFAlxC4BcEsKwkQoCnHJuFCHICicUMohAUHjGLNOnIsSQB/KsHBUfiIu9P5B/3IMiImFwpqXJk7KS3h5YdO/VM4HHsaevT91pcJjqNRozfIFwlybRogkxcLUygegEEQYm4Uum+BFSS3QOI25PH2cE7SxNBogS7u2P2Tjq4P8A7WdvsFlcjVHG2RsThqZbem54/M2Dbrz/AEVFjsHRaM1GoWndjpH6GyuamAxLpuY5xB+QFUYrw6+ZMzKZCa+lZ4n6RceE/GNVn9qtL6ZtOpbPfUdOiveP8HGIFEOqBtCk7OAZIdaQ0Aa2DoJjWNQs3wzBikx2YXsR2Vpw8tqNdTeSWuGXKTZvUfdXfdoS40SMFxNuN82KRZRe6Gy8QAGy7LOrnOj2HRZHxA4hx9GQSSBeW8gTuLa7rUsLm+gEUKbZFNjbFzw0Ndpe8m55rJ8erUzVcXPfmdc2zBvIHS0XsLSjHsrWjMmoQ8FtjK1ABi+qzL2S6GkHsI+Vp2mw5wmCwSFxSpYUCW4CUpAuCshBxQORlNkKBQhCAo4QOCgQZULjDZoPtMCVNATeIZma4cwR8iFCGIK3vhbgmdrTzWGr0S0wdQvQ/DHGTRDRUY4NgQ+LfKRnb46NfiqPPZssN4UYACQrbD8JptH0hdgOJMqtBY4EcwpT6waJJAHUwuPJuzp79CHCMiICpuKcNaRMDVS6viOgLZwT0uo9XitJ4s72NvujHki0E+jC8YqZCWn2UXhWIOexE8jeVZ+J8GXQ8e6oKODIfmB99l08TTiYM8XGZq8bRqvghrc9tASfnQaLEcYwzWVZqGToYOpMGAOkq9qcUrNZlDie1hHUrK8aqGoWmxAJB7m5KZBMRNoGpgA1wc0+nrb5G6sMJig9vYws5WrOkgEkbT+yv+Ct/sjnJlNE2SgEoRQuKhC2aFwStKVXEiFNuTsrsqARghC4J1wTbkQDcpEpXIF0ZfiGHLsQWx9ThE8rK1wOArOFRvmOBEBg9WQgH1D4lWTaDS9pIEgiPlb7A8LpuaHZRMdp7rNmy8Ndmzx8H8ibujN+FMBWpV2XllTMS0T6L+kTvaFsOM0XVR5bQNLzom+FgGq8xAYIHfUqZlJdK52SfKVnRxx4Krs83xPDK1PzKjSzNTc30ECSJuQN4Cd4f4qqV3eVWw5Drw5oMQDYkbL0HFcKY8zF/Y/dMVcM2nffnACY80XGq2SGOXK1L/DN12Q3KdCLSsTUxvl1TTqC2xvI9wttxXFS5ZfjeBNSo0hpJIMBokkgWEJuCX0r5ePWuzsJhw8G7XN6VIJ7gqk40C4inTaMo2be+5JUl9R1IHMMpFiDIM8hzVTU4s9xsdStsfqOVPXZBrUXN1Wm4WIpN7KDg+Fuc6akEbjeeXRXIZAVrFgFcEpCRBBLYIggKIFXEoWEUIERKllgHhMuT70w4IWSgHJERCQhCwiraeH+MNc0CYssW1T+EPuWiAdQsvkw5Rs3eHk4tx+mz4FjaRbVhwnO7Ne45ShZxVhOVhzOmwAP30WNwtMGsXFtRp0dlNj8LW4HiTGNimwmO8nmsOSJ1YRbV0WtTFOb9Wh3HPcFV/E8TIR0sa6vI8sho/ESNeg1SYjCg/ASRkKi99mWxjS5w5alO4DiFClVb5phxByTAFgS4FxsLKXxNga1QeE8G/qcS0bMpVXm8G7Cxv3K14op9mTyptK0ef8AinxD/V1y5rcjB9Ld9dT1VfgaRc70i435JcRwqpTeWkaOLRvMb9ldcOwTWtBi+/8AC6aSSpHGlJydsl4aiGNge5O5T0oQiAUKiEShRlqQoIsiyDUoRBIArMUKFxC5cgWBITeVOEpFCDeRAQnXBAQikASEIqFpkbI5QuUaTVBjJxdo1HDMFnh4sTFxY9FoMPw4x65Pc2+FkPD3GRTOV+mx/Zav/wAx0o+oLj5oSi6O/iy84Liye1oaICrsTVDQSd1X4zxO0iGqtpVKmIcBoCYSVD2xq0O1qJr1Axt/2V1U8J1WMJoOis6A5w/JEZOQH+7q88P8GbRbpLuZvJVua4BcANAL9StWN0c7yMnJ0jxfjvh99BxL4+qI7gnttCqi2F6F44BcGy0vmwA+oEjW2om/usFVpFpIIuDB7hdCErRzpKmAGpwNSNCc2VyDTk2UbigJQCi1aEQCEIgVYUKQkIXSllAsNlqQIykChBshJCNyDKrFQZQuRQm3KEG3qHTxn96Byg91PpYZ1R2Vu+pOgG5J2tKrMDQ/9Tk7gb6XS51TH4r5I02Dw8wtlwTDgQAL9p5Sf1AWTpPykArc+H6LsgIAzOnLM6C5n/dwuXKPJnZnk4QL7mLiAL7SdgdzZQwTLnEi4AuYEzz5qVi8YykG5t7Nn7nuqrFVg8+hogbkTcm5HUSSrNK9HNVvY/hXU6mYEB72j6g06m1hrCyPinw60t8ykJcT6jcSNCANLFaHhVJ1Gu07Gx7O77qy4qHuN6cNi0tJPuW6Jyk49FJRTdHjjqRaYIgjVAStTx7h2e41bNh8m0T7rL1WkGDZa4zUkKcXF7I7igTrggIVgIt4XJGomhXoUKGWlJkTjURClEGsqGE7llA5qlEsbIQkJxA4IgGXBNkp1yd4fhTUqsaIJc9ojoTcxyVW62WSLungHYbAPcQRUrwGg/k2MdZJWS4bQP8AXUW6kuM/BW88Y41oqZRcMkBjdBFmgBVnhrhDf6ltU6iSSdradNVkc/6tv2b8eJ6aLDFcFz4mmwW/ETGgFzK22HoMpCdJbAANmtnbqbqpp12tBqxJcYAv9IIABnSTfsFKYx9T1NBDnWGbYSRmF7DKZ91nj0WzS5SIhxpqVXOe03Jaw6taNDraZlWVPDg2A2Oo3tBt/t1Io8ODS1oM3kmNZ2A7BWTKDXGIs0/qjx2IlMpqOEIIOUzaeWmo9/urWow1LHSBIOmikgNmEbWx8K8YtC3KzNY7AiIIBBgRa3/2G8rFcW4FnpuIgFroaXEDMBYyew0XoHE5FxHbmSYCzzsOarmMc10tzVCSfxFxkhtwYt8oQfEZ2jzEtTblb+I6Tm4l4cSXT6i6PUb3EbQqdxutidiqotgiaUKNiaJDCUFAuBRIOAoSkhErIA2QmHqQ4pl6jIMPWk8Jv8vPiCMjabCwGPrcZaDO5mdOSo8Nhy9waOdzyG5WmfkAbTJ/t0vqj8dTZo7C3uVlzySVGnBDlIYqUMrDWqfXUnywfwt3cfsEfB6WZ0EEtuXAGJH5Z6mBCi43EuqvJd2A5DZoWn4RwYhoM5TEuMX7A7bLGtvZ0Zz4Ra9slYDAuqh0k5TlJDrQGmMgB07q84W0GmXzIdZu0MGkfqm6j2taGDf0jUZrQVKbTgBoDgAIE6QOQRk0lowN2QK1TPVDSQCBnPQzDQeX+FbU8WIjU9P5VBgaQpVKoLgSSHDMJkaST8/Ks8OHEHO6JP4RaO+qopMMoomUX5nHmNR3FvZP80zTI/CN79kQdMjadeianSEvsquMgmmS219Sco5zPt+qrKFQZyWtcZDss3JzCbH2VxxYTScMua126yBcKlbWGVrswIzAf2wQLXyjrFlT0OgU/jrgc4fzzAfIJgASNACSbdl5w5q9p8UUs/D6kXIZInXuvGFpxPRRliSlCFKFpM44uC4I1LCICllIUkq0WBoRxTTijc5TuC4EvqgkSJt1OvvGvwpJ0FK2TMLgvJpGYzvAg3kCJ9o1PsouFJdf8I+nrzcepUfzq1TFOaWvAE2eCMrTYDQT/K0/DeFyWgiy5+SVs6eFcY2LwLg5fDyNwQbwI6DU/wALZUqcH2tIsTNvhJg8K1jIAgDf7oxiA86els9SYvZVlpGeUnJ2wKHrqXmGn/8AUft0Vk2mRvPdV/CWHKXERmcYEQdf8BTqgm5MX06KPoW+yoxrMrnEQZJ9hbbsCPdSaFINEAmIsAToBPwmcQ31OO4k3HaL/wC6p6jUacsTpBPKevf9EpDHtE3D/wDUf0TtS0Abpp4EiRr9wnqrNI1GialSEshYxxDZEk7jn06GFk6uIBwzn0yIkuEiMpzSGkixM7LU8RePxBw6tB+4WVpEeW/yx6W1MrARZpsXOcNTEkqnsfDotDjPMwTiQPpLTDhEwbZjbXcrxw2Xp1MAcOfJOrmm99hHWdT3XmmJ+t3c/dacRSRZhiINTgEpCxaDODlSQjhCoQUNTdRqezQhcZRToAGGw+d4aLT3/YLR8H4g0yykXBjHU2ucWxLg8yB1nU9d4VfwGj6nOF3tBcJiLA3PvHwrnC+W2hlZ6nMYHvOWMpL5P6yl5ZXodjXs2FChTrz5gBLTr+IDUCR3TGHpMYC7mTlG8DTZQcHWe01nE+mWmwvBH/CuaOALmtcHEEW1sQCbEbrK99DeveiO4F1nN1sb2i+43Ut3pGVt3bRy6qNXDm7Te+TrEGNdFY0Hac73jqlrdpglroYwtNwALjJ5be3spghok3P7Jui2Ln8Nh13ld5l9CCZF+XOFZa2xb30V9U53P15d+Yv7JzBUo76nfp9reybrU5DrTM77T905QYQRlJFhYiRGv7qqexj6LCQbeycao7quUT1vNk5UrAW52CbaXYmmQ+IXI/KLmbz7LOvqFza5LSG2iRYiwzK8xrDDA3QG/WL294VVxNzHsqgvytDaYJEHLcEz+nyk+zRHorKlUPoMpNbOYlxMgn0kkmN9l5riB6jGgJH6rb8WxP8ATsdlMAU2tpuFpJ3EA3N/kXWGfcrXjTKyNBQpWlGWJsPhEKi0GYB4TQTzim/LQIIUITvlpPLUITOE4rI2sBYllt5ggkR2laSk406bnOyw5rgXhoHqd6vLeJgidCsSK7mODmmCPjsfaVosBjM2YTSIeNCGsLuZBbF/5CVOI6DtUOnFPe57qbfQWtdrBBgwMpMStvwjHeZQa7WQDA/NEOFusrz7C16DfS8PaXE5XMe7Ll5Rp6eq03BMWzDu8uTkd6mON/UbObO8m4PdKf4XlsvQ4uMuIPIaEeydaYOpO4H3lSMzXCYCjNYJJg94tdIaaYFtEouty0/WxSEQR/0/whoutJM/xuAgfUAA6D9OaMnoolsh1mWBEEmY257+yk09yI3EnZVuMqy6m0HfbeIJHx91ZPoOgfl0IFv9lVsa1rYdd2YHkLDqToUdSiXZRaBqd/ZLk0J02H8paggDtorpX2Kf4RsU/wBgBb3WWxLA91QOIGYtaBO2a47mFo8TJtOUu1i9untKxPFQ6m4V2wGh77E+ou0aYPPWdoQWxyVFb4jr1G1C2nHoaASRMHQZb6xeVlKjSDex6rSVqbnkvdnA8zND/cgk9ZWexFTM4k7nZbcapC5Fs4LtkQdZE0SriBtmqfCTJCBz1CBOfCE1E05c1QgxiDdWvB3UjQqOqETTIMTBcDABHUc+YVViiq6viSwSOn/CklaLRdM07KpaYEOAMAkgSySSff7q+ZSPkZTTkD6LiWmZIDhqL6Kl8O4RuIaXANJIAyOvP5hO3OI31WhwuHr4az2mpRcIIDvoA3DuY5LJkXo0KSLvCcWY2m0sIcwGDrmbtvextdS6XEqbnQHX53F+QnuCqmnw1jnMcHEt3mxINrxrdN1cARUDnOuBAJkmzokjnBAnokNhpGndTOxUbHS1jnASQD6f4VL/AOKVKcGXECwaAL7id9tEFfxLUAOakYmDZwgWm/vspxT6IoNbJlJ7zXaHQIyjKIsdXGe0K/cP0j/ZWd4VWFWo552NvcadbfdXpqdBf4/2FZa7Kz2w88XQveDY/wC9kBEDUfCZrsOU7HQ/B0UsqMVamVmY7Nc6OwsCvOccx9YmmJDZDnD8sE68hcLd8VrltNwGuXvbQ29v1WfwIyl5kOzGoQAOfU9kYasa+kVGPaaeHc3NmyuY3MRHpDd41sbLK4mMxgQNl6FWw4aGNcMxMl0fidEciB7rEcbpltd+aJzGYENPYcohacbFyH2uRtqQouZBnT6M5OFdC5yiBy4vUohJNQIDXhRi5C5yhBatWUyzBmq4NHU/ASPVx4cwvrzk2uI57INliz8FVXUhDGzM5oOgBiSF6DRcHtnVrh7QsXwV4p18oGpJJnWYgR8rX4CcoFoHIRN91my9jV0P0MA2IiQNJ1BB5hDUwo80kATAHubkn4Cm4V3pMTqUwL1XDt9lkkhkWJSw1NpkASdXRc6qDxLE02ggOOaLDKD8q3zyNvdZ7xTi2imRHqIMG0DbT3Ri90TssPDlLKxxkEufPaAAFau20sVA8P4cMwzBbQ/JNyp1QwQO33Cu/hR9gOJ5D5OybxAEWuSf8qTVZCiuqeoiPpB95EoERn+KYktbVkBwDDI2iDYe516LzgeJK7XODHQ3MYBAd03W68Q8QAw9Yht2gNdf6pP8FeX0zN+c/dacS27LNtIvh4przmJYT1YFXY3GOquzP1PKyZASO0Wikijk2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030" name="AutoShape 6" descr="data:image/jpeg;base64,/9j/4AAQSkZJRgABAQAAAQABAAD/2wCEAAkGBhIREBUUEhQUFBUVFxUVFhUUFBQUFRQVFxUVFRQVFhQXHCYeGBwjGRQUHy8gIycpLCwsFR4xNTAqNSYrLCkBCQoKDgwOGA8PFykYHRwpKSkpKSksKSkpKSkpKSkpKSkpKSkpKSkpKSkpKSkpLCkpLCkpLCkpLCkpKSwpKSkpKf/AABEIAO4AsAMBIgACEQEDEQH/xAAbAAABBQEBAAAAAAAAAAAAAAACAQMEBQYAB//EADsQAAEDAgQEBQIFBAECBwAAAAEAAhEDIQQSMUEFUWFxBhMigZEysUJSocHRFCPh8PFyshUWJDNDYqL/xAAZAQACAwEAAAAAAAAAAAAAAAABAwACBAX/xAAiEQACAgICAwEAAwAAAAAAAAAAAQIRAyESMQRBUWETIoH/2gAMAwEAAhEDEQA/AK9qUoGlHCddiwSU2SnXppVYUA4JpPOTJQLAlqQhEkKIBp4TbwnShDJIHMxfqYQCMKZT4JVfRFVokOcWNaLvdAlxDRsIuVoKPBaOFzNxLg7zHMpgMBLrum03ghpm22qm0+PNw5Y0UQ6k+i6tDcrHRJa13fK0ANOpceSW5fC6iUmF8IF+Hc5zi2sHACm5uRrW7l73WEyI52TFPwViS54cGMLKfmHNUaAWzBgi0gjTZXXEOPVaGIohjGOFPDeY9jnOIaSfMgt0zENpgTMRurTBNbiKLTiKdNrsS972sqhmSmw/TlykF8lziYvfohbQeKPLm1AU81ehnwthAapFA1S3NTbTFT/5ZcRkc6JhuWRJyyBeVgv6aoMxdTe3KcjszXCHawSRqRdWUkwUNQlXO1SyrWAGFyIhcEAiQuRJECxeBGCmwUsq4ijnFBKIoVAgOKbTzgm8qgQQEJCMBI4KAGoV1wrJQb5lbK3MZYSMzoaJd6SIIItqs1xbFmmy2pMW2G5VFTxZfYm2xP8AlB7LxN47xLhqLKZY51V3meY5ozDKfLcGzPJztOgVPjOJVK/SWMZ7MmAPnTqoWC4cSJ20V7hcCKZAIkGxB06QdkqTS6HRjZdcCwrXse7ETL20x5k6NaGsynpEDpKlCiK2ObkyZWYf+003afSW5WxzM3VHicXTpkBjnNtFiQROo73Vz4V4wxj8r3NEiBUA/R20a97qn6FpIfbxB2HxdLDMomr5NEvfneSx1RwD3wXG7/obOif4/wAKrYrCFgeW1A4PezKfKD4zNpPmXZmtgZgSJ1gKRS4a7DYupi3OLszMrRA8uAALalpOUHKQB6hcqmrYVuFw1PGV6xfmmpUaHGMRXqQadMwfpZE2G0IplGYLi3D8TQeA5rQSxr8rSHelwkab9NkmFr5tbHktxxfhGGzmsKjGkemq6HFr6rm5mtg6PMmYsBGkwsfxjDhjszdNbXB99k1SJQuVIEmGxbXi2vJOEIlQFyJKFAlxC4BcEsKwkQoCnHJuFCHICicUMohAUHjGLNOnIsSQB/KsHBUfiIu9P5B/3IMiImFwpqXJk7KS3h5YdO/VM4HHsaevT91pcJjqNRozfIFwlybRogkxcLUygegEEQYm4Uum+BFSS3QOI25PH2cE7SxNBogS7u2P2Tjq4P8A7WdvsFlcjVHG2RsThqZbem54/M2Dbrz/AEVFjsHRaM1GoWndjpH6GyuamAxLpuY5xB+QFUYrw6+ZMzKZCa+lZ4n6RceE/GNVn9qtL6ZtOpbPfUdOiveP8HGIFEOqBtCk7OAZIdaQ0Aa2DoJjWNQs3wzBikx2YXsR2Vpw8tqNdTeSWuGXKTZvUfdXfdoS40SMFxNuN82KRZRe6Gy8QAGy7LOrnOj2HRZHxA4hx9GQSSBeW8gTuLa7rUsLm+gEUKbZFNjbFzw0Ndpe8m55rJ8erUzVcXPfmdc2zBvIHS0XsLSjHsrWjMmoQ8FtjK1ABi+qzL2S6GkHsI+Vp2mw5wmCwSFxSpYUCW4CUpAuCshBxQORlNkKBQhCAo4QOCgQZULjDZoPtMCVNATeIZma4cwR8iFCGIK3vhbgmdrTzWGr0S0wdQvQ/DHGTRDRUY4NgQ+LfKRnb46NfiqPPZssN4UYACQrbD8JptH0hdgOJMqtBY4EcwpT6waJJAHUwuPJuzp79CHCMiICpuKcNaRMDVS6viOgLZwT0uo9XitJ4s72NvujHki0E+jC8YqZCWn2UXhWIOexE8jeVZ+J8GXQ8e6oKODIfmB99l08TTiYM8XGZq8bRqvghrc9tASfnQaLEcYwzWVZqGToYOpMGAOkq9qcUrNZlDie1hHUrK8aqGoWmxAJB7m5KZBMRNoGpgA1wc0+nrb5G6sMJig9vYws5WrOkgEkbT+yv+Ct/sjnJlNE2SgEoRQuKhC2aFwStKVXEiFNuTsrsqARghC4J1wTbkQDcpEpXIF0ZfiGHLsQWx9ThE8rK1wOArOFRvmOBEBg9WQgH1D4lWTaDS9pIEgiPlb7A8LpuaHZRMdp7rNmy8Ndmzx8H8ibujN+FMBWpV2XllTMS0T6L+kTvaFsOM0XVR5bQNLzom+FgGq8xAYIHfUqZlJdK52SfKVnRxx4Krs83xPDK1PzKjSzNTc30ECSJuQN4Cd4f4qqV3eVWw5Drw5oMQDYkbL0HFcKY8zF/Y/dMVcM2nffnACY80XGq2SGOXK1L/DN12Q3KdCLSsTUxvl1TTqC2xvI9wttxXFS5ZfjeBNSo0hpJIMBokkgWEJuCX0r5ePWuzsJhw8G7XN6VIJ7gqk40C4inTaMo2be+5JUl9R1IHMMpFiDIM8hzVTU4s9xsdStsfqOVPXZBrUXN1Wm4WIpN7KDg+Fuc6akEbjeeXRXIZAVrFgFcEpCRBBLYIggKIFXEoWEUIERKllgHhMuT70w4IWSgHJERCQhCwiraeH+MNc0CYssW1T+EPuWiAdQsvkw5Rs3eHk4tx+mz4FjaRbVhwnO7Ne45ShZxVhOVhzOmwAP30WNwtMGsXFtRp0dlNj8LW4HiTGNimwmO8nmsOSJ1YRbV0WtTFOb9Wh3HPcFV/E8TIR0sa6vI8sho/ESNeg1SYjCg/ASRkKi99mWxjS5w5alO4DiFClVb5phxByTAFgS4FxsLKXxNga1QeE8G/qcS0bMpVXm8G7Cxv3K14op9mTyptK0ef8AinxD/V1y5rcjB9Ld9dT1VfgaRc70i435JcRwqpTeWkaOLRvMb9ldcOwTWtBi+/8AC6aSSpHGlJydsl4aiGNge5O5T0oQiAUKiEShRlqQoIsiyDUoRBIArMUKFxC5cgWBITeVOEpFCDeRAQnXBAQikASEIqFpkbI5QuUaTVBjJxdo1HDMFnh4sTFxY9FoMPw4x65Pc2+FkPD3GRTOV+mx/Zav/wAx0o+oLj5oSi6O/iy84Liye1oaICrsTVDQSd1X4zxO0iGqtpVKmIcBoCYSVD2xq0O1qJr1Axt/2V1U8J1WMJoOis6A5w/JEZOQH+7q88P8GbRbpLuZvJVua4BcANAL9StWN0c7yMnJ0jxfjvh99BxL4+qI7gnttCqi2F6F44BcGy0vmwA+oEjW2om/usFVpFpIIuDB7hdCErRzpKmAGpwNSNCc2VyDTk2UbigJQCi1aEQCEIgVYUKQkIXSllAsNlqQIykChBshJCNyDKrFQZQuRQm3KEG3qHTxn96Byg91PpYZ1R2Vu+pOgG5J2tKrMDQ/9Tk7gb6XS51TH4r5I02Dw8wtlwTDgQAL9p5Sf1AWTpPykArc+H6LsgIAzOnLM6C5n/dwuXKPJnZnk4QL7mLiAL7SdgdzZQwTLnEi4AuYEzz5qVi8YykG5t7Nn7nuqrFVg8+hogbkTcm5HUSSrNK9HNVvY/hXU6mYEB72j6g06m1hrCyPinw60t8ykJcT6jcSNCANLFaHhVJ1Gu07Gx7O77qy4qHuN6cNi0tJPuW6Jyk49FJRTdHjjqRaYIgjVAStTx7h2e41bNh8m0T7rL1WkGDZa4zUkKcXF7I7igTrggIVgIt4XJGomhXoUKGWlJkTjURClEGsqGE7llA5qlEsbIQkJxA4IgGXBNkp1yd4fhTUqsaIJc9ojoTcxyVW62WSLungHYbAPcQRUrwGg/k2MdZJWS4bQP8AXUW6kuM/BW88Y41oqZRcMkBjdBFmgBVnhrhDf6ltU6iSSdradNVkc/6tv2b8eJ6aLDFcFz4mmwW/ETGgFzK22HoMpCdJbAANmtnbqbqpp12tBqxJcYAv9IIABnSTfsFKYx9T1NBDnWGbYSRmF7DKZ91nj0WzS5SIhxpqVXOe03Jaw6taNDraZlWVPDg2A2Oo3tBt/t1Io8ODS1oM3kmNZ2A7BWTKDXGIs0/qjx2IlMpqOEIIOUzaeWmo9/urWow1LHSBIOmikgNmEbWx8K8YtC3KzNY7AiIIBBgRa3/2G8rFcW4FnpuIgFroaXEDMBYyew0XoHE5FxHbmSYCzzsOarmMc10tzVCSfxFxkhtwYt8oQfEZ2jzEtTblb+I6Tm4l4cSXT6i6PUb3EbQqdxutidiqotgiaUKNiaJDCUFAuBRIOAoSkhErIA2QmHqQ4pl6jIMPWk8Jv8vPiCMjabCwGPrcZaDO5mdOSo8Nhy9waOdzyG5WmfkAbTJ/t0vqj8dTZo7C3uVlzySVGnBDlIYqUMrDWqfXUnywfwt3cfsEfB6WZ0EEtuXAGJH5Z6mBCi43EuqvJd2A5DZoWn4RwYhoM5TEuMX7A7bLGtvZ0Zz4Ra9slYDAuqh0k5TlJDrQGmMgB07q84W0GmXzIdZu0MGkfqm6j2taGDf0jUZrQVKbTgBoDgAIE6QOQRk0lowN2QK1TPVDSQCBnPQzDQeX+FbU8WIjU9P5VBgaQpVKoLgSSHDMJkaST8/Ks8OHEHO6JP4RaO+qopMMoomUX5nHmNR3FvZP80zTI/CN79kQdMjadeianSEvsquMgmmS219Sco5zPt+qrKFQZyWtcZDss3JzCbH2VxxYTScMua126yBcKlbWGVrswIzAf2wQLXyjrFlT0OgU/jrgc4fzzAfIJgASNACSbdl5w5q9p8UUs/D6kXIZInXuvGFpxPRRliSlCFKFpM44uC4I1LCICllIUkq0WBoRxTTijc5TuC4EvqgkSJt1OvvGvwpJ0FK2TMLgvJpGYzvAg3kCJ9o1PsouFJdf8I+nrzcepUfzq1TFOaWvAE2eCMrTYDQT/K0/DeFyWgiy5+SVs6eFcY2LwLg5fDyNwQbwI6DU/wALZUqcH2tIsTNvhJg8K1jIAgDf7oxiA86els9SYvZVlpGeUnJ2wKHrqXmGn/8AUft0Vk2mRvPdV/CWHKXERmcYEQdf8BTqgm5MX06KPoW+yoxrMrnEQZJ9hbbsCPdSaFINEAmIsAToBPwmcQ31OO4k3HaL/wC6p6jUacsTpBPKevf9EpDHtE3D/wDUf0TtS0Abpp4EiRr9wnqrNI1GialSEshYxxDZEk7jn06GFk6uIBwzn0yIkuEiMpzSGkixM7LU8RePxBw6tB+4WVpEeW/yx6W1MrARZpsXOcNTEkqnsfDotDjPMwTiQPpLTDhEwbZjbXcrxw2Xp1MAcOfJOrmm99hHWdT3XmmJ+t3c/dacRSRZhiINTgEpCxaDODlSQjhCoQUNTdRqezQhcZRToAGGw+d4aLT3/YLR8H4g0yykXBjHU2ucWxLg8yB1nU9d4VfwGj6nOF3tBcJiLA3PvHwrnC+W2hlZ6nMYHvOWMpL5P6yl5ZXodjXs2FChTrz5gBLTr+IDUCR3TGHpMYC7mTlG8DTZQcHWe01nE+mWmwvBH/CuaOALmtcHEEW1sQCbEbrK99DeveiO4F1nN1sb2i+43Ut3pGVt3bRy6qNXDm7Te+TrEGNdFY0Hac73jqlrdpglroYwtNwALjJ5be3spghok3P7Jui2Ln8Nh13ld5l9CCZF+XOFZa2xb30V9U53P15d+Yv7JzBUo76nfp9reybrU5DrTM77T905QYQRlJFhYiRGv7qqexj6LCQbeycao7quUT1vNk5UrAW52CbaXYmmQ+IXI/KLmbz7LOvqFza5LSG2iRYiwzK8xrDDA3QG/WL294VVxNzHsqgvytDaYJEHLcEz+nyk+zRHorKlUPoMpNbOYlxMgn0kkmN9l5riB6jGgJH6rb8WxP8ATsdlMAU2tpuFpJ3EA3N/kXWGfcrXjTKyNBQpWlGWJsPhEKi0GYB4TQTzim/LQIIUITvlpPLUITOE4rI2sBYllt5ggkR2laSk406bnOyw5rgXhoHqd6vLeJgidCsSK7mODmmCPjsfaVosBjM2YTSIeNCGsLuZBbF/5CVOI6DtUOnFPe57qbfQWtdrBBgwMpMStvwjHeZQa7WQDA/NEOFusrz7C16DfS8PaXE5XMe7Ll5Rp6eq03BMWzDu8uTkd6mON/UbObO8m4PdKf4XlsvQ4uMuIPIaEeydaYOpO4H3lSMzXCYCjNYJJg94tdIaaYFtEouty0/WxSEQR/0/whoutJM/xuAgfUAA6D9OaMnoolsh1mWBEEmY257+yk09yI3EnZVuMqy6m0HfbeIJHx91ZPoOgfl0IFv9lVsa1rYdd2YHkLDqToUdSiXZRaBqd/ZLk0J02H8paggDtorpX2Kf4RsU/wBgBb3WWxLA91QOIGYtaBO2a47mFo8TJtOUu1i9untKxPFQ6m4V2wGh77E+ou0aYPPWdoQWxyVFb4jr1G1C2nHoaASRMHQZb6xeVlKjSDex6rSVqbnkvdnA8zND/cgk9ZWexFTM4k7nZbcapC5Fs4LtkQdZE0SriBtmqfCTJCBz1CBOfCE1E05c1QgxiDdWvB3UjQqOqETTIMTBcDABHUc+YVViiq6viSwSOn/CklaLRdM07KpaYEOAMAkgSySSff7q+ZSPkZTTkD6LiWmZIDhqL6Kl8O4RuIaXANJIAyOvP5hO3OI31WhwuHr4az2mpRcIIDvoA3DuY5LJkXo0KSLvCcWY2m0sIcwGDrmbtvextdS6XEqbnQHX53F+QnuCqmnw1jnMcHEt3mxINrxrdN1cARUDnOuBAJkmzokjnBAnokNhpGndTOxUbHS1jnASQD6f4VL/AOKVKcGXECwaAL7id9tEFfxLUAOakYmDZwgWm/vspxT6IoNbJlJ7zXaHQIyjKIsdXGe0K/cP0j/ZWd4VWFWo552NvcadbfdXpqdBf4/2FZa7Kz2w88XQveDY/wC9kBEDUfCZrsOU7HQ/B0UsqMVamVmY7Nc6OwsCvOccx9YmmJDZDnD8sE68hcLd8VrltNwGuXvbQ29v1WfwIyl5kOzGoQAOfU9kYasa+kVGPaaeHc3NmyuY3MRHpDd41sbLK4mMxgQNl6FWw4aGNcMxMl0fidEciB7rEcbpltd+aJzGYENPYcohacbFyH2uRtqQouZBnT6M5OFdC5yiBy4vUohJNQIDXhRi5C5yhBatWUyzBmq4NHU/ASPVx4cwvrzk2uI57INliz8FVXUhDGzM5oOgBiSF6DRcHtnVrh7QsXwV4p18oGpJJnWYgR8rX4CcoFoHIRN91my9jV0P0MA2IiQNJ1BB5hDUwo80kATAHubkn4Cm4V3pMTqUwL1XDt9lkkhkWJSw1NpkASdXRc6qDxLE02ggOOaLDKD8q3zyNvdZ7xTi2imRHqIMG0DbT3Ri90TssPDlLKxxkEufPaAAFau20sVA8P4cMwzBbQ/JNyp1QwQO33Cu/hR9gOJ5D5OybxAEWuSf8qTVZCiuqeoiPpB95EoERn+KYktbVkBwDDI2iDYe516LzgeJK7XODHQ3MYBAd03W68Q8QAw9Yht2gNdf6pP8FeX0zN+c/dacS27LNtIvh4przmJYT1YFXY3GOquzP1PKyZASO0Wikijk2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pic>
        <p:nvPicPr>
          <p:cNvPr id="1032" name="Picture 8" descr="http://t0.gstatic.com/images?q=tbn:ANd9GcRo8PPhf3MZqUhsjfyr0hIotbUAclSzmqY_6ImMd2kij2LWWJi2"/>
          <p:cNvPicPr>
            <a:picLocks noChangeAspect="1" noChangeArrowheads="1"/>
          </p:cNvPicPr>
          <p:nvPr/>
        </p:nvPicPr>
        <p:blipFill>
          <a:blip r:embed="rId2" cstate="print"/>
          <a:srcRect/>
          <a:stretch>
            <a:fillRect/>
          </a:stretch>
        </p:blipFill>
        <p:spPr bwMode="auto">
          <a:xfrm>
            <a:off x="2123728" y="1672069"/>
            <a:ext cx="4680520" cy="5185931"/>
          </a:xfrm>
          <a:prstGeom prst="rect">
            <a:avLst/>
          </a:prstGeom>
          <a:noFill/>
        </p:spPr>
      </p:pic>
      <p:sp>
        <p:nvSpPr>
          <p:cNvPr id="1036" name="AutoShape 12" descr="data:image/jpeg;base64,/9j/4AAQSkZJRgABAQAAAQABAAD/2wCEAAkGBhQPEBMUEBMVEBUTEhcYEhgVFRkVERYXFxgVFBccFhoaJyYeGBkjGRQVIC8gIyopLS4sFR4xNjwrNSYtLCkBCQoKDgwOGg8PGjUkHyQsKiw0LCkrNSwuLCksLTUsLCwsKiw1LCkpKSwsKSwsLDQqLCwsLCksLCksLCwsLCwpLP/AABEIAK4BIgMBIgACEQEDEQH/xAAcAAACAgMBAQAAAAAAAAAAAAAABwYIAgQFAQP/xABMEAABAwECCAQRDAICAwEBAAABAAIDBAYRBQcSISIxYXEXQVGRExUjMjVSU2Jyc3SSk6OxstEUGDNCVGNkgbPB0uI0gkOhJUThogj/xAAbAQACAgMBAAAAAAAAAAAAAAAABAUGAgMHAf/EADYRAAEDAQMHCgcBAQEAAAAAAAABAgMEESFRBRMxMpGh4RUWIkFTYXGBsfASFDRScsHRQpIG/9oADAMBAAIRAxEAPwDKy+MioormSX1EI+q49UaO8cfYbxuTZwBaenrmZUD7yBpMOaRvhN/cXhIrDlnZ6F+RURll50XDPG/wXaju1rSpqp8Tw+Nzo3tOi5pucNxCTbI5tyl3qslwVbc5Etir1poXxLMISwsvjb1R142CZg/UYPa3mTJpatkzA+JzZGuF7XNILTuITTXo7QVOpo5qZ1kiefUpELZYq6bCOU9g+TTnP0Rg0XH7xmp28XHakfamxVVgx91Qw5BNzJG3uhdudxHYbirSr5VNKyVjmSNbIxwuc1wDmkchBzFPwVj4rlvQjnwtcVBvRenPbLEe12VJg05B1mF50D4t563c7NtCUGEMHSU8jo543RPb1zXi5w+I2jMpqKdkqdFRJ8bmaTXvRevELcYHt6L14hAHt6L14hAHpKtfZX/ApPJYf02qp5VsLK/4FJ5LD+m1ReUtVo1TaVFNjW7JO8TH7CogpfjW7JO8TH7Coequ/WU6jQfTR/inoerYwaerxeNj99q1ls4N+ni8bH77Vig0/VUsoqsW6P8A5Ot8ql98q06qxbrsnW+VS++VZMm67vA5PU6EOHei9eIU0JHt6L14hAHt6L14hAHt6L0NaSQBnJNwA1k7EybG4l56nJkrSaWLWGf+w8bjmjG/Ps41rklZGlrlMmsVy2IQPBOB5qyURU0bpnniaNQ5XHU0bTcE47HYlIoLpcIuE7xn6ED1BvHpnXJ/03epJUYToMAw9Cia1jrrxHHnmeeIyE5/9nHdyJa2nt5UV97XHoUXFGw5j4Z1v9mxQVVlJV6LLvXgWDJ+RZaixy3Jiv6Tr9CeWkxnwUo6FRNbM9oyQRmp2XZrhd113I3NtStwthqarky6iR0juK/M1o5GtGZo3LSU1svivmqrn1F9NEc9xHVnDY09aNruZQyudIpcI4KXJzPiW5cV0r4cCI0NBJUSCOFjpHnU1ovO88g2nMmdZfFM1l0lceiO1iJp6mPDdrduFw3qbYFwBBRMyKeMMH1jre48rnHOSuitzIUTSQVblqSXow9FMevh7vPgygjaABGwAC4ANAAA1AIX3Qt5BfEuJA7M4x6LDDOgVDWxSPFxiluLHn7txzOOzM72rkWoxSlt8lAcoazE86Q8Bx17nc6RyYNjccNTRZMdTfVwjNpHq7B3rj1w2O5wpOpyajr49h5RZUlpl6K/xfI5M9O6NxZI0sc03Oa4EOB2g6l0MA2lnoX5VO8tBOkw543eE3l2i4ptNGD7QQ5TCHuA1jQqYtjhrA2G9p2peWoxd1FDe9o+UQj67BpNHft1jeLxuUDJC+NS7UuVKetbm5LlXqXQvgMKy+MqCsuZLdTzHNkuPU3HvHfsbjvUwVYlLrL4yKijuZJfUQj6rj1Ro7x37G8blkybqcI1uQ/90/8Ayv6X+7R3rkWisrTYRjyKqMPu61wzSMPKxwzjdqPHessAWnp65mVA+8gaTDmkb4Tf3F4XVTTXWXtUrEkbmKrHpYuClfLZYnqmiypKa+rhGfRHVmDvmDrhtbzBL5XEUKtliqpcI5T2j5NOc/RGDRcfvGanbxcdqlYModUm0TfT9bSuCF3rU2JqsGPuqI9Am5kjdKF253EdhuK4KlmuRyWtUUVFS5QQhC9PAKthZX/ApPJYf02qp5VsLK/4FJ5LD+m1ReUtVo1TaVFNjW7JO8TH7CoephjW7JO8TH7Coequ/WU6jQfTR/inoC2cG/TxeNj99q1ls4N+ni8bH77Vig2/VUsoqsW67J1vlUvvlWnVWLddk63yqX3yrJk3Xd4HJqnQhwkIQpoSBCFu4JwNNWSiKmjdM88TRqHK46mjabghVREtULLTSUlsli+qsJkGFmRFfpSvvEY5cnjedg/O5Myx+JOKC6XCJE7xn6EPoG+Gdcn/AE3euraPGfBSjoVE1sz2jJBGanZdmuF3XXcjc21RVTlFrLmbSSpMny1DvhalvvrXqNjAFiKDAcfRpXNdIBnmluyr+SNv1dzb3HlKjVqMbEkt8dEDCzUZHfSu8EamDbnO5QvC2GpquTLqJDI7iv61o5GtGZo3L40NBJUPEcLHSPOprRed55BtOZV6WofItqqXaiyLDTp8ct6psT++ew+MkhcSXEuJN5JN5J5STnJXYs7ZGor3dRZcwHSkdmjH5/WOwX/kp3ZfFK1l0lcRI7WImnqY8N2t24XDemLDC1jQ1jQ1rRc0NADQOQAal4yFVvcYVmW2R9CC9ceryx9PEjVl8X1PQ3PI6PMP+R41HvG6m7852qUIWvX4Qjp43STPbExo0nPIa0fmfYmWtsuQqs0z5nfHItqmwuFai2tLg1mVUyXOIvZG3SlfubxDabhtS2tljwLsqLBoyRqM7xpHxbDq3u5kp6qrfM9z5Xuke43uc4lzidpOcqTgoHOvkuTDrEXzolzRryf/ANBPvOTRtuvN18xvu4r7m60JRIUj8nD9vqL55+IIQhNGo2cH4Rkp5GyQSOie3rXMNzh8RsOZN+xuPBrsmLCQyDqEzBoHxjB1u9ubYEl0LTLAyVOkhmyRzNBYzD+Lulwgzo1I5sT3jKa6O50Em0gZs/bN/O9KzDdnZ6F+RURll/WuGeN3gu1HdrXEstbaqwY++nk0Cb3xu0oXb28R2i4p1WaxkUWGGdAqGtikfmMUtxY8/duOZx2Zne1V+qyc5l7b096Sz5Py7JFYx96d+nyX+ijpqp8Tw+Nzo3tOi5pIcNxCZNl8bWqOvGwTMH6jB7W8y+dqMUpbfJQHKGsxPOkPAcde53OlzUU7o3FkjSxzTc5rgQ4HaDqUX0o1LTZSZSZjucnvYWTpatkzA+JzZGuF7XNILTuIX2Vd8A2lnoX5VO8tBOkw543eE3l2i4psWWxlQVlzJbqeY5slx6m49479jcd6YZKjtJW63JEtP0mdJu9PFCV1NKyVjmSNbIxwuc1wDmkchBzFKi2WI9rsqTBpyDrMDzoHxbz1u52baE3EJuKZ8S2tUg3MR2kqJhDB0lPI6OeN0T29c14ucPiNozLWVrbRWVpsIx5FVGH3da4ZpGbWOGcbtR470k7ZYnqmiypKa+rhGfRHV2DvmjrhtbzBTMFayS51yib4FbegvirYWV/wKTyWH9NqqeVbCyv+BSeSw/ptWnKWq0zptKimxrdkneJj9hUPUwxrdkneJj9hUPVXfrKdRoPpo/xT0BbODfp4vGx++1ay2cG/TxeNj99qxQbfqqWUVWLddk63yqX3yrTqrFuuydb5VL75Vkybru8Dk1ToQ4S9a0kgDOSbgBrJ2KS2SxfVWEyDCzIiv0pn3iMcuTxvOwfncnRgGxNBgOPo0rmukAzzS3ZV/JG36u5t52lPz1ccN2lTTFA+RbEQXdjcS89VkyVpNLFrDP8A2Hjcc0Y359nGmXUYToMAw9Cia1jrrxHHpTPPEZCc/wDs47uRRO1GNiSW+OiBhZqMjvpT4I1MG3OdyX8khcSXEuJN5JN5J5STnJVdqa58q+7C30H/AJ9dae7u6/PD3oJFae3dRX3tcehRcUbDmPhnW/2bFHF2bO2RqK93UWXMB0pHZo2/n9Y7Bf8Akm3ZfF9T0Nz7ujzD/keNR7xupu/OdqSRjn3qTU9bTUDc2xL/ALU/fG8gFl8V89Vc+ovpojnuI6s4bGnrRtdzJrYFwBBRMyKeMMH1jre48rnHOSuihNNYjdBVKvKE1UvSWxME0cQQuFai2tLg1mVUSXOIvZG3SlfubxDabgkfbLGvVYQymMPyWA5shh03j7x+s+CLhvTsNK+XRcmJFvlawZ1ssb9NQ5UdPdVzjNc09RYe/eNZHatv23JJWjtZU4Rky6qQvuOg0aMTPBbqG/OeUrjoU1DTMi0acRJ8rnghCEyawQhCABCsnwRYL+y+tl/kjgiwX9l9bL/JR3KMWC+/MY+XcVsQrJ8EWC/svrZf5I4IsF/ZfWy/yRyjFgvvzD5dxWxCsnwRYL+y+tl/kjgiwX9l9bL/ACRyjFgvvzD5dwrbG44amiyY6m+rhGbSPVmDvXHrhsdzhNUDB9oIcphEjgNY0KmK/iI1gbDe07VhwRYL+y+tl/ktjB+LOgp5GyQQuie3rXMmmDh/+s42HMUhUPp5b0RUXw4jcDpoXI5qi2tRi7qKG97R8ohH12DSaO/bxbxeNyiis6o9W2AoZnl76duU7XkucwE8tzSBeol0H2lrpcvWJZOlven7S731CxsvjIqKO5kl9RCPquPVGjvHfsbxuTZwBaenrmZUD7yBpMOaRvhN/cXhc3g0wf8AZ/WSfyX1pcX1FE8PjidG9pva5ssocNxDlmxr2iVbUUNR0mtVru5EsXxS0kaF4AvVuIQhNssVVLhHKe0fJpz/AMjBouP3jNTt4uO1SrAtEYKaCJxBdFDGxxGoljQ0kbMy3ELY6Rzmo1VuQxRqItqCSxrdkneJj9hUPUwxrdkneJj9hUPUY/WU6PQfTR/inoC2cG/TxeNj99q1ls4N+ni8bH77Vig2/VUsol/TYo4HVtRV1pE/RJ3yMj1QtDnFwy+N5u4sw3pgLRwtgaOrZkThzmcbQ9zAfCySMobCpRsj2IvwrpOXo1rlT49G3+EPtHjPgpR0Kia2Z7RcCM1Oy7NcLuuu5G5tqV2FsNTVcmXUSGR3Ff1rRyNAzNG5Ofg0wf8AZ/WSfyRwaYP+z+sk/klHse7SpZaSvoaVOgx1uKolvrcJKhoJKiQRwsdK86mtF53nkG05kzbL4pWsukriJHaxE09THhu1u3C4b1OcEYCgo2FtPE2IHXdncfCcbyfzK316yFE0mmsy1JL0YeimPXw8tphDC1jQ1jQ1rRc0NADQOQAalmhC3kBpNevwhHTxukme2JjRpOeQ1o/M8exKG2WPAuyosGjJGozvGkfFsOre7mTJw7Yqlr3B1Wx02T1oMsgY3c1rg0HbdeuXwRYL+y+tl/km4HQMveiqu41PR63NK5VVU+V7nyvdI9xvc5xLnE7Sc5XxVk+CLBf2X1sv8kcEWC/svrZf5KR5QiwX35i3y7sStiFZPgiwX9l9bL/JHBFgv7L62X+SOUYsF9+YfLuK2IVk+CLBf2X1sv8AJHBFgv7L62X+SOUYsF9+YfLuK2IVk+CLBf2X1sv8kI5RiwX35h8u494VqDt5PRP+COFag7eT0T/gkkhVfPOOh8hUuK7eA7eFag7eT0T/AII4VqDt5PRP+CSSEZ5wchUuK7eA7eFag7eT0T/gjhWoO3k9E/4JJIRnnByFS4rt4Dt4VqDt5PRP+COFag7eT0T/AIJJIRnnByFS4rt4Dt4VqDt5PRP+COFag7eT0T/gkkhGecHIVLiu3gO3hWoO3k9E/wCCOFag7eT0T/gkkhGecHIVLiu3gO3hWoO3k9E/4I4VqDt5PRP+CSSEZ5wchUuK7eA7eFag7eT0T/gjhWoO3k9E/wCCSSEZ5wchUuK7eBIbd4ajra10sBJYY2C8tLTe2+/Md6jyELUq2raTEUaRMRjdCJYC+1HKGSxuOpsjCdwcCf8AoL4oXhsVLUsHbwrUHbyeif8ABHCtQdvJ6J/wSSQt2ecQfIVLiu1P4O3hWoO3k9E/4I4VqDt5PRP+CSSEZ5wchUuK7eA7eFag7eT0T/gjhWoO3k9E/wCCSSEZ5wchUuK7eA7eFag7eT0T/gjhWoO3k9E/4JJIRnnByFS4rt4Dt4VqDt5PRP8AgjhWoO3k9E/4JJIRnnByFS4rt4Dt4VqDt5PRP+COFag7eT0T/gkkhGecHIVLiu3gO3hWoO3k9E/4I4VqDt5PRP8AgkkhGecHIVLiu3gO3hWoO3k9E/4I4VqDt5PRP+CSSEZ5wchUuK7eA7eFag7eT0T/AIISSQjPODkKlxXbwBCELSToIQhAAhCEACEIQAIQhAAhCEACEIQAIQhAAhCEACEIQAIQhAAhCEACEIQAIQhAAhCEACEIQAIQhAAhCEACEIQB5ljlHOjLHKOdWW6Xx9zZ5oR0vj7mzzQmcx3lY5wt7PfwK05Y5RzoyxyjnVlul8fc2eaEdL4+5s80IzHeHOFvZ7+BWnLHKOdGWOUc6st0vj7mzzQjpfH3NnmhGY7w5wt7PfwK05Y5RzoyxyjnVlul8fc2eaEdL4+5s80IzHeHOFvZ7+BWnLHKOdGWOUc6st0vj7mzzQjpfH3NnmhGY7w5wt7PfwK05Y5RzoyxyjnVlul8fc2eaEdL4+5s80IzHeHOFvZ7+BWnLHKOdGWOUc6st0vj7mzzQjpfH3NnmhGY7w5wt7PfwK05Y5RzoyxyjnVlul8fc2eaEdL4+5s80IzHeHOFvZ7+BWoFCl2NKINwi4NAaOhR5gLhqPIoil1SxbCwwS56NslllqWghC2MHDq0XjY/favDaq2Jaa2WOUc6Msco51Zb5BH3NnmhHS+PubPNCZzHeVnnC3s9/ArTljlHOjLHKOdWW6Xx9zZ5oR0vj7mzzQjMd4c4W9nv4Facsco50ZY5Rzqy3S+PubPNCOl8fc2eaEZjvDnC3s9/ArTljlHOjLHKOdWW6Xx9zZ5oR0vj7mzzQjMd4c4W9nv4Facsco50ZY5Rzqy3S+PubPNCOl8fc2eaEZjvDnC3s9/ArTljlHOjLHKOdWW6Xx9zZ5oR0vj7mzzQjMd4c4W9nv4Facsco50ZY5Rzqy3S+PubPNCOl8fc2eaEZjvDnC3s9/ArTljlHOjLHKOdWW6Xx9zZ5oR0vj7mzzQjMd4c4W9nv4Facsco50Ky3S+PubPNC9RmO8OcLez38BSfOD/A+v8A6I+cJ+B9f/RJ1CtfyUP271KHnn4ji+cJ+B9f/RHzhPwPr/6JOoR8lD9u9Qzz8RxfOD/A+v8A6I+cH+B9f/RJ1buCcDTVkoipo3TPPE0ahyuOpo2m4LxaOBEtVN6nueevWNX5wf4H1/8ARSWyWMOqwm4GHB+RFfpTPnIjHLk6F7zsH53Lk2NxJRQ5MmECJ36xE36BvhHXIdmYb00Yogxoa0BoAuAAuAA1AAagoyd1Ol0bbe+1RliSLe5TJCFrV+EY6eMyTPbGway43DdtOwJEYRFVbENlcS0dsKegb1Z97yNGNueQ/l9UbTcFA7UY2XyXx0IMbdRlcOqHwGnrd5z7kvJZS9xc8lznG9xcSXE8pJzkpd8yJc0sVFkR7+nPcmHX54evgMs46vwnrv6o4avwnrv6qEWfsrUV7roGaINzpHZom7zxnYLymlgaxVHgqPo9S9r3sF7pZbmxsPeNOYHbnPsXjFkfoGKyLJtKljm2uwRV333HWs3hyoqxly0nyWMjRL5CZHclzMkEDabvzXeSZtnjwLsqLBoyRnBneNI+LYdW93NxpqWbmc+ipnPJc51PEXEm8kmNpJJ4ySU++nfE1HP6yqumZI9fgSxME4ikxrdkneJj9hUPUwxrdkneJj9hUPUU/WU6JQfTR/inoC2cG/TxeNj99q1ls4N+ni8bH77Vig2/VUsohCS0mNyfB+EquKcfKadtVIGjVLG0PNwY7UQO1d+RCl4oXS2/D1HLHPRukdKFyLO2qpsIx5dLIH3dc3VIw8j2nON+o8V6661K1WrYpki26CO2mtDUUQL2UnymIa3MkIe3wmZJN20X7blEuGr8J67+qZ6h9qMWsFZe+K6nmOfKaOpuPft/cXHetL0f/lSWo5aPVqI/NFXelvpsOC3HVy0mbjumz+6ptZ61dPXtvgfpAaTHZpG7xxjaLwkfh6zU9C/JqGFoJ0XjPG7wXcuw3Fc6nqHRuD43Fjmm9rmkhwOwjOFpSVyLeT0mR6WeP4oFs70W1B6WstFVULeiQ0XyyIC9xZKRK3lvjySSNrSdtygXzg/wPr/6LfsvjaLbo68ZQ1CVg0h4bRr3t5l17TYt6LDDOj07mxSPF4liuLHn7xozOO3M72KTppoHXSN87/QqdbQ1NMvS4L5/0jPzhPwPr/6I+cH+B9f/AES7tTYmqwY+6oj0CbmSN0oXbncR2G4rgqYbSU7ktam9SIWWRLlHF84P8D6/+iPnB/gfX/0SdQsvkoft3qeZ5+I4vnCfgfX/ANEfOE/A+v8A6JOoR8lD9u9Qzz8RxfOE/A+v/ohJ1CPkoPt3qGefiCEITZqBetaSQBnJNwA1k7FJbJYvqrCZBhZkRX6Ur7xGOXJ43nYPzuTysfi1pcGAOa3o012eWQDKHgDUwbs/KSlJ6tkV2lcDayJzhY2NxLT1WTJWk0sWsM/9h43HNGN+fZxp04Ds9BQxCOmibE3ju65x5XOOdx2ldFChZqh8q9JbsB1kbWaAQSuJaO2FPQN6s+95GjG3PIfy+qNpuCUlp8YFRX3tv6DCf+Nh1jv3a3bsw2JN8iNJejyZNVXpc3Ff1iT61GNGGmvZTXVMozEg9Radrh1x2N5wlVhnDs1ZJl1EhkP1RqY3Y1uoLnqZ2XxZz1dz576aI59IdVcO9adQ2u5illc6RbC0xU9Lk5nxu04rpXw4ETo6J8zwyJjpHu1NaL3H/wCbUy7L4pQ26SvOUdYiYdH/AHcNe5ubaV26zCWDrPw3G5jnC8Nbp1Mu/ju2m5o2JRWyxr1WEMpjD8mgObIYdN4+8frPgi4b1IU2T3yXro97SvZQy+51rIbk38PUZVqsa9Jg1vQaRraiRgyQ2O4U8exzhmzdq387klrR2sqcIyZdVIX3HQYM0TPAbqG/OeUrjoVhgpWQ6NOJU5JXPW8CrYWV/wACk8lh/TaqnlWwsr/gUnksP6bUplLVababSopsa3ZJ3iY/YVD1MMa3ZJ3iY/YVD1V36ynUaD6aP8U9AWzg36eLxsfvtWstnBv08XjY/fasUG36qllFVi3XZOt8ql98q06qxbrsnW+VS++VZMm67vA5NU6EOXg/CMlNI2SCR0T29a5hucPiNhzJv2Nx4Ndkx4SGQdQmYNA+MYOt3tzbAkuhSksDJU6SCrJHM0Fv6aqZKxr43NkY4Xtc0hzSOUEZivqqs2WttVYMffTyaBN743aULt7eI7RcU8bG41aXCOSxx+TTnN0N50XH7t+p243HYoWejfFel6DrJmuJfVUjJmFkrWyMcLnNcAWneCltajFLrkoDtMLz+m4+x3OmehIOYjtJI01ZNTOtjXy6lKz1NK+J5ZI10b2nSa4XOG8FbuA7RT0L8unkLL+uac8bvCbqO/Wnrh+zFPXMyZ2Xkda8ZpG+C79jeEprUYt6ijvfHfUQj6zR1Ro79v7i8bkq6Nzb0LZS5Ugq25uVLFXqXQvgTfAGMSlwgzoNW1kT3jJc2S50EmwE5v8AV3/ajdssR7XZUmDTkHWYXnQPi3nrdzs20JfKV2XxiVFDcxx+UQj6jzpNHeO1jcbxuTFPWPiW5SPr8gNf0oNi/pf7tFthDB0lPI6OeN0T29c14ucPiNozLWVlnHB9oIcl4EjgNR0KmI8rTrA2i9p2pVWyxPVNFlSU19XCM+iOrMHfNHXDa3mCsVPXMluW5SmT0skLla5BfIQhPioIQhAG7gnA01ZKIqaN0zzxNGocrjqaNpuCcljcSUUOTJhAiofrETfoG+Edch5hvTCwHZ+ChiEdNE2JvHd1zjyvcc7jtK6Kgp65z7mXJvHmQI29TCKIMaGtAa0C4AC4ADUABqCzXhKhFqMaMNNeymuqZRmJB6i07XDrjsbzhRznIl6j8FPJO74Y0tJfX4Rjp4zJM9sbBrLjcN207AljajGy+S+OhBjbqMrh1Q+A09bvOfcoThnDs1ZJl1EhkP1RqY3Y1ozBa1HRPmeGRMdI92prReT/APNqVdKq3IWujyNFCnxz9Jdyf3z2Hzllc9xc8lznG9xcSXE8pJzkrq2fsrUV7roGaINzpHZom7zxnYLyp1ZfFKBdJXnKPFEw6P8Au4a9wzbSti1WNekwa3oNI1tRIwZIbHcKePY5wzZu1b+dy2Q0r5VsRDXXZdjhT4Yb1x6vLH0N/A1iqPBUfR6l7XvYL3Sy3NjYe8acwPOfYobbLHgXZUWDRkjUZ3jSPi2HVvdzJc2jtZU4Rky6qQvuOg0ZomeC3UN+c8pXHVhp8nsjvff6cSk1NdLO74nLb73H2qqt8z3Ple6R7je5ziXOJ2k5yvihCkxEEIQgAKthZX/ApPJYf02qp5VsLK/4FJ5LD+m1ReUtVo1TaVFNjW7JO8TH7CoephjW7JO8TH7Coequ/WU6jQfTR/inoC2cG/TxeNj99q1ls4N+ni8bH77Vig2/VUsoqsW67J1vlUvvlWnVWLddk63yqX3yrJk3Xd4HJqnQhwkIQpoSBCEIAYNjccNTRZMdTfVwjNpHq7B3rj1w2O5wnZZ21VNhGPLpZA+7rmnNIw8j2nON+o8V6qktnB+EZKeRskEjont61zDc4fEbDmSM9EyS9tym9kytuUt2hKOxuPBrsmPCQyDqEzBoHxjB1u9ubYE16aqZKxr43NkY4Xtc0hzSOUEZioaWF8S2OQca9HaCKWoxawVl74rqeY58po6m49+39xcd6U+HrNT0L8moZkgnReM8bvBd+xuKsQvjVUjJmFkrWyNcLnNcAWneClHxI7QTlFleWn6L+k3engpWynqHRuD43Fjmm9rmkhwOwjUmNZfG0W3R14yhqErBpDw2jXvbzL6WoxS65KA7TC8/puPsdzpbVNK+J5ZI10b29c1wIcN4KX6UalktpMpMx3OT3sG5aXFxRYYZ0enc2KR4vEsVxY8/eNGZx25nexJW1NiarBj7qiPQJuZI3ShdudxHYbiu3gO0U9E/Lp5Cy/rmnPG7wm6jv1pp4AxiUuEGdBq2sie8XObJc6CTYCc2ftXflepSlyi5lzr096CrZQyFJFa9l6d2nzT+Fc0Kx0mJzBhJPQHC8k3CWQAX8gvzBCluUYsFK78u4my4lo7YU9A3qz73kaMbc8h/L6o2m4KEWwxoSZb4aRvQslxa+R1xkvGY5Azho2m87kuJZHPcXPJc5xvcXElxPKSc5Krb5rLkLhRZFdJY+dbEwTTw96CR2nt/UV97b+gwn/jYdY792t27MNijC3cE4LdVTMhYWh0jrgXEho33AlOSy+LqnornuHR5h9dw0WnvG6hvN5WlrXSLaTU9VT5OYjGp4In7X2pAbL4sp6u5899NEc+cdVcO9adQ2u5ip1WYSwdZ+G43McRma3TqZd/HdtNzQojjAxwSwyy01EzoTo3Fskr7i4EdzbnH+zr9yUFVUPme58r3SPcb3OcS5xO0nOVN0uTf9P48Cl1+WJalbFW7BNHEmFssa9VhDKYw/JoDmyGHTePvH6z4IuG9QhZZCMhTjGNjSxqWEG5yuW1TFCyyEZCzMTFCyyEZCAMULLIRkIAxKthZX/ApPJYf02qqJYrXWV/wKTyWH9Nqi8parRqm0qKbGt2Sd4mP2FQ9THGqP/JO8VH7HKH5Kq79ZTqNB9NH+Keh4tnBv08XjY/fatfJWzg1vV4vGx++1YoNP1VLJqrFuuydb5VL75Vp1Vm3Tf8Aydb5VL75Vkydru8Dk9ToQ4KFlkIyFNCRihZZCMhAGKFlkIyEAYrvWWttVYMffTyaBN743aULt7eI7RcVw8hGQsXNa5LHHqKqXoWNsbjVpcI5LHH5NOc3Q3nRcfu36nbjcdimqp7kJgWOxvVNDdHU31cAzaR6uwd649cO9dzhRU9B1x7BtlR1OLBLlYfsxT1zMmdl5HWvGaRvgu/Y3hb1DViaJkjbwJGBwv13OF4vu4191EqnUo6yRzFRzFsXuEhajFvUUd7476iEfWaOqNHft/cXjcoirOqH2oxawVl74rqeY58po6m49+39xcd6WfD1tLNRZc/xUf8ASftP5sE+zDM7QAJ5gALgBK8AAagBfmCFsVNnJY3uYSwlji03OddeDdmzbELReWC2Fb7j/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038" name="AutoShape 14" descr="data:image/jpeg;base64,/9j/4AAQSkZJRgABAQAAAQABAAD/2wCEAAkGBhQPEBMUEBMVEBUTEhcYEhgVFRkVERYXFxgVFBccFhoaJyYeGBkjGRQVIC8gIyopLS4sFR4xNjwrNSYtLCkBCQoKDgwOGg8PGjUkHyQsKiw0LCkrNSwuLCksLTUsLCwsKiw1LCkpKSwsKSwsLDQqLCwsLCksLCksLCwsLCwpLP/AABEIAK4BIgMBIgACEQEDEQH/xAAcAAACAgMBAQAAAAAAAAAAAAAABwYIAgQFAQP/xABMEAABAwECCAQRDAICAwEBAAABAAIDBAYRBQcSISIxYXEXQVGRExUjMjVSU2Jyc3SSk6OxstEUGDNCVGNkgbPB0uI0gkOhJUThogj/xAAbAQACAgMBAAAAAAAAAAAAAAAABAUGAgMHAf/EADYRAAEDAQMHCgcBAQEAAAAAAAABAgMEESFRBRMxMpGh4RUWIkFTYXGBsfASFDRScsHRQpIG/9oADAMBAAIRAxEAPwDKy+MioormSX1EI+q49UaO8cfYbxuTZwBaenrmZUD7yBpMOaRvhN/cXhIrDlnZ6F+RURll50XDPG/wXaju1rSpqp8Tw+Nzo3tOi5pucNxCTbI5tyl3qslwVbc5Etir1poXxLMISwsvjb1R142CZg/UYPa3mTJpatkzA+JzZGuF7XNILTuITTXo7QVOpo5qZ1kiefUpELZYq6bCOU9g+TTnP0Rg0XH7xmp28XHakfamxVVgx91Qw5BNzJG3uhdudxHYbirSr5VNKyVjmSNbIxwuc1wDmkchBzFPwVj4rlvQjnwtcVBvRenPbLEe12VJg05B1mF50D4t563c7NtCUGEMHSU8jo543RPb1zXi5w+I2jMpqKdkqdFRJ8bmaTXvRevELcYHt6L14hAHt6L14hAHpKtfZX/ApPJYf02qp5VsLK/4FJ5LD+m1ReUtVo1TaVFNjW7JO8TH7CogpfjW7JO8TH7Coequ/WU6jQfTR/inoerYwaerxeNj99q1ls4N+ni8bH77Vig0/VUsoqsW6P8A5Ot8ql98q06qxbrsnW+VS++VZMm67vA5PU6EOHei9eIU0JHt6L14hAHt6L14hAHt6L0NaSQBnJNwA1k7EybG4l56nJkrSaWLWGf+w8bjmjG/Ps41rklZGlrlMmsVy2IQPBOB5qyURU0bpnniaNQ5XHU0bTcE47HYlIoLpcIuE7xn6ED1BvHpnXJ/03epJUYToMAw9Cia1jrrxHHnmeeIyE5/9nHdyJa2nt5UV97XHoUXFGw5j4Z1v9mxQVVlJV6LLvXgWDJ+RZaixy3Jiv6Tr9CeWkxnwUo6FRNbM9oyQRmp2XZrhd113I3NtStwthqarky6iR0juK/M1o5GtGZo3LSU1svivmqrn1F9NEc9xHVnDY09aNruZQyudIpcI4KXJzPiW5cV0r4cCI0NBJUSCOFjpHnU1ovO88g2nMmdZfFM1l0lceiO1iJp6mPDdrduFw3qbYFwBBRMyKeMMH1jre48rnHOSuitzIUTSQVblqSXow9FMevh7vPgygjaABGwAC4ANAAA1AIX3Qt5BfEuJA7M4x6LDDOgVDWxSPFxiluLHn7txzOOzM72rkWoxSlt8lAcoazE86Q8Bx17nc6RyYNjccNTRZMdTfVwjNpHq7B3rj1w2O5wpOpyajr49h5RZUlpl6K/xfI5M9O6NxZI0sc03Oa4EOB2g6l0MA2lnoX5VO8tBOkw543eE3l2i4ptNGD7QQ5TCHuA1jQqYtjhrA2G9p2peWoxd1FDe9o+UQj67BpNHft1jeLxuUDJC+NS7UuVKetbm5LlXqXQvgMKy+MqCsuZLdTzHNkuPU3HvHfsbjvUwVYlLrL4yKijuZJfUQj6rj1Ro7x37G8blkybqcI1uQ/90/8Ayv6X+7R3rkWisrTYRjyKqMPu61wzSMPKxwzjdqPHessAWnp65mVA+8gaTDmkb4Tf3F4XVTTXWXtUrEkbmKrHpYuClfLZYnqmiypKa+rhGfRHVmDvmDrhtbzBL5XEUKtliqpcI5T2j5NOc/RGDRcfvGanbxcdqlYModUm0TfT9bSuCF3rU2JqsGPuqI9Am5kjdKF253EdhuK4KlmuRyWtUUVFS5QQhC9PAKthZX/ApPJYf02qp5VsLK/4FJ5LD+m1ReUtVo1TaVFNjW7JO8TH7CoephjW7JO8TH7Coequ/WU6jQfTR/inoC2cG/TxeNj99q1ls4N+ni8bH77Vig2/VUsoqsW67J1vlUvvlWnVWLddk63yqX3yrJk3Xd4HJqnQhwkIQpoSBCFu4JwNNWSiKmjdM88TRqHK46mjabghVREtULLTSUlsli+qsJkGFmRFfpSvvEY5cnjedg/O5Myx+JOKC6XCJE7xn6EPoG+Gdcn/AE3euraPGfBSjoVE1sz2jJBGanZdmuF3XXcjc21RVTlFrLmbSSpMny1DvhalvvrXqNjAFiKDAcfRpXNdIBnmluyr+SNv1dzb3HlKjVqMbEkt8dEDCzUZHfSu8EamDbnO5QvC2GpquTLqJDI7iv61o5GtGZo3L40NBJUPEcLHSPOprRed55BtOZV6WofItqqXaiyLDTp8ct6psT++ew+MkhcSXEuJN5JN5J5STnJXYs7ZGor3dRZcwHSkdmjH5/WOwX/kp3ZfFK1l0lcRI7WImnqY8N2t24XDemLDC1jQ1jQ1rRc0NADQOQAal4yFVvcYVmW2R9CC9ceryx9PEjVl8X1PQ3PI6PMP+R41HvG6m7852qUIWvX4Qjp43STPbExo0nPIa0fmfYmWtsuQqs0z5nfHItqmwuFai2tLg1mVUyXOIvZG3SlfubxDabhtS2tljwLsqLBoyRqM7xpHxbDq3u5kp6qrfM9z5Xuke43uc4lzidpOcqTgoHOvkuTDrEXzolzRryf/ANBPvOTRtuvN18xvu4r7m60JRIUj8nD9vqL55+IIQhNGo2cH4Rkp5GyQSOie3rXMNzh8RsOZN+xuPBrsmLCQyDqEzBoHxjB1u9ubYEl0LTLAyVOkhmyRzNBYzD+Lulwgzo1I5sT3jKa6O50Em0gZs/bN/O9KzDdnZ6F+RURll/WuGeN3gu1HdrXEstbaqwY++nk0Cb3xu0oXb28R2i4p1WaxkUWGGdAqGtikfmMUtxY8/duOZx2Zne1V+qyc5l7b096Sz5Py7JFYx96d+nyX+ijpqp8Tw+Nzo3tOi5pIcNxCZNl8bWqOvGwTMH6jB7W8y+dqMUpbfJQHKGsxPOkPAcde53OlzUU7o3FkjSxzTc5rgQ4HaDqUX0o1LTZSZSZjucnvYWTpatkzA+JzZGuF7XNILTuIX2Vd8A2lnoX5VO8tBOkw543eE3l2i4psWWxlQVlzJbqeY5slx6m49479jcd6YZKjtJW63JEtP0mdJu9PFCV1NKyVjmSNbIxwuc1wDmkchBzFKi2WI9rsqTBpyDrMDzoHxbz1u52baE3EJuKZ8S2tUg3MR2kqJhDB0lPI6OeN0T29c14ucPiNozLWVrbRWVpsIx5FVGH3da4ZpGbWOGcbtR470k7ZYnqmiypKa+rhGfRHV2DvmjrhtbzBTMFayS51yib4FbegvirYWV/wKTyWH9NqqeVbCyv+BSeSw/ptWnKWq0zptKimxrdkneJj9hUPUwxrdkneJj9hUPVXfrKdRoPpo/xT0BbODfp4vGx++1ay2cG/TxeNj99qxQbfqqWUVWLddk63yqX3yrTqrFuuydb5VL75Vkybru8Dk1ToQ4S9a0kgDOSbgBrJ2KS2SxfVWEyDCzIiv0pn3iMcuTxvOwfncnRgGxNBgOPo0rmukAzzS3ZV/JG36u5t52lPz1ccN2lTTFA+RbEQXdjcS89VkyVpNLFrDP8A2Hjcc0Y359nGmXUYToMAw9Cia1jrrxHHpTPPEZCc/wDs47uRRO1GNiSW+OiBhZqMjvpT4I1MG3OdyX8khcSXEuJN5JN5J5STnJVdqa58q+7C30H/AJ9dae7u6/PD3oJFae3dRX3tcehRcUbDmPhnW/2bFHF2bO2RqK93UWXMB0pHZo2/n9Y7Bf8Akm3ZfF9T0Nz7ujzD/keNR7xupu/OdqSRjn3qTU9bTUDc2xL/ALU/fG8gFl8V89Vc+ovpojnuI6s4bGnrRtdzJrYFwBBRMyKeMMH1jre48rnHOSuihNNYjdBVKvKE1UvSWxME0cQQuFai2tLg1mVUSXOIvZG3SlfubxDabgkfbLGvVYQymMPyWA5shh03j7x+s+CLhvTsNK+XRcmJFvlawZ1ssb9NQ5UdPdVzjNc09RYe/eNZHatv23JJWjtZU4Rky6qQvuOg0aMTPBbqG/OeUrjoU1DTMi0acRJ8rnghCEyawQhCABCsnwRYL+y+tl/kjgiwX9l9bL/JR3KMWC+/MY+XcVsQrJ8EWC/svrZf5I4IsF/ZfWy/yRyjFgvvzD5dxWxCsnwRYL+y+tl/kjgiwX9l9bL/ACRyjFgvvzD5dwrbG44amiyY6m+rhGbSPVmDvXHrhsdzhNUDB9oIcphEjgNY0KmK/iI1gbDe07VhwRYL+y+tl/ktjB+LOgp5GyQQuie3rXMmmDh/+s42HMUhUPp5b0RUXw4jcDpoXI5qi2tRi7qKG97R8ohH12DSaO/bxbxeNyiis6o9W2AoZnl76duU7XkucwE8tzSBeol0H2lrpcvWJZOlven7S731CxsvjIqKO5kl9RCPquPVGjvHfsbxuTZwBaenrmZUD7yBpMOaRvhN/cXhc3g0wf8AZ/WSfyX1pcX1FE8PjidG9pva5ssocNxDlmxr2iVbUUNR0mtVru5EsXxS0kaF4AvVuIQhNssVVLhHKe0fJpz/AMjBouP3jNTt4uO1SrAtEYKaCJxBdFDGxxGoljQ0kbMy3ELY6Rzmo1VuQxRqItqCSxrdkneJj9hUPUwxrdkneJj9hUPUY/WU6PQfTR/inoC2cG/TxeNj99q1ls4N+ni8bH77Vig2/VUsol/TYo4HVtRV1pE/RJ3yMj1QtDnFwy+N5u4sw3pgLRwtgaOrZkThzmcbQ9zAfCySMobCpRsj2IvwrpOXo1rlT49G3+EPtHjPgpR0Kia2Z7RcCM1Oy7NcLuuu5G5tqV2FsNTVcmXUSGR3Ff1rRyNAzNG5Ofg0wf8AZ/WSfyRwaYP+z+sk/klHse7SpZaSvoaVOgx1uKolvrcJKhoJKiQRwsdK86mtF53nkG05kzbL4pWsukriJHaxE09THhu1u3C4b1OcEYCgo2FtPE2IHXdncfCcbyfzK316yFE0mmsy1JL0YeimPXw8tphDC1jQ1jQ1rRc0NADQOQAalmhC3kBpNevwhHTxukme2JjRpOeQ1o/M8exKG2WPAuyosGjJGozvGkfFsOre7mTJw7Yqlr3B1Wx02T1oMsgY3c1rg0HbdeuXwRYL+y+tl/km4HQMveiqu41PR63NK5VVU+V7nyvdI9xvc5xLnE7Sc5XxVk+CLBf2X1sv8kcEWC/svrZf5KR5QiwX35i3y7sStiFZPgiwX9l9bL/JHBFgv7L62X+SOUYsF9+YfLuK2IVk+CLBf2X1sv8AJHBFgv7L62X+SOUYsF9+YfLuK2IVk+CLBf2X1sv8kI5RiwX35h8u494VqDt5PRP+COFag7eT0T/gkkhVfPOOh8hUuK7eA7eFag7eT0T/AII4VqDt5PRP+CSSEZ5wchUuK7eA7eFag7eT0T/gjhWoO3k9E/4JJIRnnByFS4rt4Dt4VqDt5PRP+COFag7eT0T/AIJJIRnnByFS4rt4Dt4VqDt5PRP+COFag7eT0T/gkkhGecHIVLiu3gO3hWoO3k9E/wCCOFag7eT0T/gkkhGecHIVLiu3gO3hWoO3k9E/4I4VqDt5PRP+CSSEZ5wchUuK7eA7eFag7eT0T/gjhWoO3k9E/wCCSSEZ5wchUuK7eBIbd4ajra10sBJYY2C8tLTe2+/Md6jyELUq2raTEUaRMRjdCJYC+1HKGSxuOpsjCdwcCf8AoL4oXhsVLUsHbwrUHbyeif8ABHCtQdvJ6J/wSSQt2ecQfIVLiu1P4O3hWoO3k9E/4I4VqDt5PRP+CSSEZ5wchUuK7eA7eFag7eT0T/gjhWoO3k9E/wCCSSEZ5wchUuK7eA7eFag7eT0T/gjhWoO3k9E/4JJIRnnByFS4rt4Dt4VqDt5PRP8AgjhWoO3k9E/4JJIRnnByFS4rt4Dt4VqDt5PRP+COFag7eT0T/gkkhGecHIVLiu3gO3hWoO3k9E/4I4VqDt5PRP8AgkkhGecHIVLiu3gO3hWoO3k9E/4I4VqDt5PRP+CSSEZ5wchUuK7eA7eFag7eT0T/AIISSQjPODkKlxXbwBCELSToIQhAAhCEACEIQAIQhAAhCEACEIQAIQhAAhCEACEIQAIQhAAhCEACEIQAIQhAAhCEACEIQAIQhAAhCEACEIQB5ljlHOjLHKOdWW6Xx9zZ5oR0vj7mzzQmcx3lY5wt7PfwK05Y5RzoyxyjnVlul8fc2eaEdL4+5s80IzHeHOFvZ7+BWnLHKOdGWOUc6st0vj7mzzQjpfH3NnmhGY7w5wt7PfwK05Y5RzoyxyjnVlul8fc2eaEdL4+5s80IzHeHOFvZ7+BWnLHKOdGWOUc6st0vj7mzzQjpfH3NnmhGY7w5wt7PfwK05Y5RzoyxyjnVlul8fc2eaEdL4+5s80IzHeHOFvZ7+BWnLHKOdGWOUc6st0vj7mzzQjpfH3NnmhGY7w5wt7PfwK05Y5RzoyxyjnVlul8fc2eaEdL4+5s80IzHeHOFvZ7+BWoFCl2NKINwi4NAaOhR5gLhqPIoil1SxbCwwS56NslllqWghC2MHDq0XjY/favDaq2Jaa2WOUc6Msco51Zb5BH3NnmhHS+PubPNCZzHeVnnC3s9/ArTljlHOjLHKOdWW6Xx9zZ5oR0vj7mzzQjMd4c4W9nv4Facsco50ZY5Rzqy3S+PubPNCOl8fc2eaEZjvDnC3s9/ArTljlHOjLHKOdWW6Xx9zZ5oR0vj7mzzQjMd4c4W9nv4Facsco50ZY5Rzqy3S+PubPNCOl8fc2eaEZjvDnC3s9/ArTljlHOjLHKOdWW6Xx9zZ5oR0vj7mzzQjMd4c4W9nv4Facsco50ZY5Rzqy3S+PubPNCOl8fc2eaEZjvDnC3s9/ArTljlHOjLHKOdWW6Xx9zZ5oR0vj7mzzQjMd4c4W9nv4Facsco50Ky3S+PubPNC9RmO8OcLez38BSfOD/A+v8A6I+cJ+B9f/RJ1CtfyUP271KHnn4ji+cJ+B9f/RHzhPwPr/6JOoR8lD9u9Qzz8RxfOD/A+v8A6I+cH+B9f/RJ1buCcDTVkoipo3TPPE0ahyuOpo2m4LxaOBEtVN6nueevWNX5wf4H1/8ARSWyWMOqwm4GHB+RFfpTPnIjHLk6F7zsH53Lk2NxJRQ5MmECJ36xE36BvhHXIdmYb00Yogxoa0BoAuAAuAA1AAagoyd1Ol0bbe+1RliSLe5TJCFrV+EY6eMyTPbGway43DdtOwJEYRFVbENlcS0dsKegb1Z97yNGNueQ/l9UbTcFA7UY2XyXx0IMbdRlcOqHwGnrd5z7kvJZS9xc8lznG9xcSXE8pJzkpd8yJc0sVFkR7+nPcmHX54evgMs46vwnrv6o4avwnrv6qEWfsrUV7roGaINzpHZom7zxnYLymlgaxVHgqPo9S9r3sF7pZbmxsPeNOYHbnPsXjFkfoGKyLJtKljm2uwRV333HWs3hyoqxly0nyWMjRL5CZHclzMkEDabvzXeSZtnjwLsqLBoyRnBneNI+LYdW93NxpqWbmc+ipnPJc51PEXEm8kmNpJJ4ySU++nfE1HP6yqumZI9fgSxME4ikxrdkneJj9hUPUwxrdkneJj9hUPUU/WU6JQfTR/inoC2cG/TxeNj99q1ls4N+ni8bH77Vig2/VUsohCS0mNyfB+EquKcfKadtVIGjVLG0PNwY7UQO1d+RCl4oXS2/D1HLHPRukdKFyLO2qpsIx5dLIH3dc3VIw8j2nON+o8V6661K1WrYpki26CO2mtDUUQL2UnymIa3MkIe3wmZJN20X7blEuGr8J67+qZ6h9qMWsFZe+K6nmOfKaOpuPft/cXHetL0f/lSWo5aPVqI/NFXelvpsOC3HVy0mbjumz+6ptZ61dPXtvgfpAaTHZpG7xxjaLwkfh6zU9C/JqGFoJ0XjPG7wXcuw3Fc6nqHRuD43Fjmm9rmkhwOwjOFpSVyLeT0mR6WeP4oFs70W1B6WstFVULeiQ0XyyIC9xZKRK3lvjySSNrSdtygXzg/wPr/6LfsvjaLbo68ZQ1CVg0h4bRr3t5l17TYt6LDDOj07mxSPF4liuLHn7xozOO3M72KTppoHXSN87/QqdbQ1NMvS4L5/0jPzhPwPr/6I+cH+B9f/AES7tTYmqwY+6oj0CbmSN0oXbncR2G4rgqYbSU7ktam9SIWWRLlHF84P8D6/+iPnB/gfX/0SdQsvkoft3qeZ5+I4vnCfgfX/ANEfOE/A+v8A6JOoR8lD9u9Qzz8RxfOE/A+v/ohJ1CPkoPt3qGefiCEITZqBetaSQBnJNwA1k7FJbJYvqrCZBhZkRX6Ur7xGOXJ43nYPzuTysfi1pcGAOa3o012eWQDKHgDUwbs/KSlJ6tkV2lcDayJzhY2NxLT1WTJWk0sWsM/9h43HNGN+fZxp04Ds9BQxCOmibE3ju65x5XOOdx2ldFChZqh8q9JbsB1kbWaAQSuJaO2FPQN6s+95GjG3PIfy+qNpuCUlp8YFRX3tv6DCf+Nh1jv3a3bsw2JN8iNJejyZNVXpc3Ff1iT61GNGGmvZTXVMozEg9Radrh1x2N5wlVhnDs1ZJl1EhkP1RqY3Y1uoLnqZ2XxZz1dz576aI59IdVcO9adQ2u5illc6RbC0xU9Lk5nxu04rpXw4ETo6J8zwyJjpHu1NaL3H/wCbUy7L4pQ26SvOUdYiYdH/AHcNe5ubaV26zCWDrPw3G5jnC8Nbp1Mu/ju2m5o2JRWyxr1WEMpjD8mgObIYdN4+8frPgi4b1IU2T3yXro97SvZQy+51rIbk38PUZVqsa9Jg1vQaRraiRgyQ2O4U8exzhmzdq387klrR2sqcIyZdVIX3HQYM0TPAbqG/OeUrjoVhgpWQ6NOJU5JXPW8CrYWV/wACk8lh/TaqnlWwsr/gUnksP6bUplLVababSopsa3ZJ3iY/YVD1MMa3ZJ3iY/YVD1V36ynUaD6aP8U9AWzg36eLxsfvtWstnBv08XjY/fasUG36qllFVi3XZOt8ql98q06qxbrsnW+VS++VZMm67vA5NU6EOXg/CMlNI2SCR0T29a5hucPiNhzJv2Nx4Ndkx4SGQdQmYNA+MYOt3tzbAkuhSksDJU6SCrJHM0Fv6aqZKxr43NkY4Xtc0hzSOUEZivqqs2WttVYMffTyaBN743aULt7eI7RcU8bG41aXCOSxx+TTnN0N50XH7t+p243HYoWejfFel6DrJmuJfVUjJmFkrWyMcLnNcAWneCltajFLrkoDtMLz+m4+x3OmehIOYjtJI01ZNTOtjXy6lKz1NK+J5ZI10b2nSa4XOG8FbuA7RT0L8unkLL+uac8bvCbqO/Wnrh+zFPXMyZ2Xkda8ZpG+C79jeEprUYt6ijvfHfUQj6zR1Ro79v7i8bkq6Nzb0LZS5Ugq25uVLFXqXQvgTfAGMSlwgzoNW1kT3jJc2S50EmwE5v8AV3/ajdssR7XZUmDTkHWYXnQPi3nrdzs20JfKV2XxiVFDcxx+UQj6jzpNHeO1jcbxuTFPWPiW5SPr8gNf0oNi/pf7tFthDB0lPI6OeN0T29c14ucPiNozLWVlnHB9oIcl4EjgNR0KmI8rTrA2i9p2pVWyxPVNFlSU19XCM+iOrMHfNHXDa3mCsVPXMluW5SmT0skLla5BfIQhPioIQhAG7gnA01ZKIqaN0zzxNGocrjqaNpuCcljcSUUOTJhAiofrETfoG+Edch5hvTCwHZ+ChiEdNE2JvHd1zjyvcc7jtK6Kgp65z7mXJvHmQI29TCKIMaGtAa0C4AC4ADUABqCzXhKhFqMaMNNeymuqZRmJB6i07XDrjsbzhRznIl6j8FPJO74Y0tJfX4Rjp4zJM9sbBrLjcN207AljajGy+S+OhBjbqMrh1Q+A09bvOfcoThnDs1ZJl1EhkP1RqY3Y1ozBa1HRPmeGRMdI92prReT/APNqVdKq3IWujyNFCnxz9Jdyf3z2Hzllc9xc8lznG9xcSXE8pJzkrq2fsrUV7roGaINzpHZom7zxnYLyp1ZfFKBdJXnKPFEw6P8Au4a9wzbSti1WNekwa3oNI1tRIwZIbHcKePY5wzZu1b+dy2Q0r5VsRDXXZdjhT4Yb1x6vLH0N/A1iqPBUfR6l7XvYL3Sy3NjYe8acwPOfYobbLHgXZUWDRkjUZ3jSPi2HVvdzJc2jtZU4Rky6qQvuOg0ZomeC3UN+c8pXHVhp8nsjvff6cSk1NdLO74nLb73H2qqt8z3Ple6R7je5ziXOJ2k5yvihCkxEEIQgAKthZX/ApPJYf02qp5VsLK/4FJ5LD+m1ReUtVo1TaVFNjW7JO8TH7CoephjW7JO8TH7Coequ/WU6jQfTR/inoC2cG/TxeNj99q1ls4N+ni8bH77Vig2/VUsoqsW67J1vlUvvlWnVWLddk63yqX3yrJk3Xd4HJqnQhwkIQpoSBCEIAYNjccNTRZMdTfVwjNpHq7B3rj1w2O5wnZZ21VNhGPLpZA+7rmnNIw8j2nON+o8V6qktnB+EZKeRskEjont61zDc4fEbDmSM9EyS9tym9kytuUt2hKOxuPBrsmPCQyDqEzBoHxjB1u9ubYE16aqZKxr43NkY4Xtc0hzSOUEZioaWF8S2OQca9HaCKWoxawVl74rqeY58po6m49+39xcd6U+HrNT0L8moZkgnReM8bvBd+xuKsQvjVUjJmFkrWyNcLnNcAWneClHxI7QTlFleWn6L+k3engpWynqHRuD43Fjmm9rmkhwOwjUmNZfG0W3R14yhqErBpDw2jXvbzL6WoxS65KA7TC8/puPsdzpbVNK+J5ZI10b29c1wIcN4KX6UalktpMpMx3OT3sG5aXFxRYYZ0enc2KR4vEsVxY8/eNGZx25nexJW1NiarBj7qiPQJuZI3ShdudxHYbiu3gO0U9E/Lp5Cy/rmnPG7wm6jv1pp4AxiUuEGdBq2sie8XObJc6CTYCc2ftXflepSlyi5lzr096CrZQyFJFa9l6d2nzT+Fc0Kx0mJzBhJPQHC8k3CWQAX8gvzBCluUYsFK78u4my4lo7YU9A3qz73kaMbc8h/L6o2m4KEWwxoSZb4aRvQslxa+R1xkvGY5Azho2m87kuJZHPcXPJc5xvcXElxPKSc5Krb5rLkLhRZFdJY+dbEwTTw96CR2nt/UV97b+gwn/jYdY792t27MNijC3cE4LdVTMhYWh0jrgXEho33AlOSy+LqnornuHR5h9dw0WnvG6hvN5WlrXSLaTU9VT5OYjGp4In7X2pAbL4sp6u5899NEc+cdVcO9adQ2u5ip1WYSwdZ+G43McRma3TqZd/HdtNzQojjAxwSwyy01EzoTo3Fskr7i4EdzbnH+zr9yUFVUPme58r3SPcb3OcS5xO0nOVN0uTf9P48Cl1+WJalbFW7BNHEmFssa9VhDKYw/JoDmyGHTePvH6z4IuG9QhZZCMhTjGNjSxqWEG5yuW1TFCyyEZCzMTFCyyEZCAMULLIRkIAxKthZX/ApPJYf02qqJYrXWV/wKTyWH9Nqi8parRqm0qKbGt2Sd4mP2FQ9THGqP/JO8VH7HKH5Kq79ZTqNB9NH+Keh4tnBv08XjY/fatfJWzg1vV4vGx++1YoNP1VLJqrFuuydb5VL75Vp1Vm3Tf8Aydb5VL75Vkydru8Dk9ToQ4KFlkIyFNCRihZZCMhAGKFlkIyEAYrvWWttVYMffTyaBN743aULt7eI7RcVw8hGQsXNa5LHHqKqXoWNsbjVpcI5LHH5NOc3Q3nRcfu36nbjcdimqp7kJgWOxvVNDdHU31cAzaR6uwd649cO9dzhRU9B1x7BtlR1OLBLlYfsxT1zMmdl5HWvGaRvgu/Y3hb1DViaJkjbwJGBwv13OF4vu4191EqnUo6yRzFRzFsXuEhajFvUUd7476iEfWaOqNHft/cXjcoirOqH2oxawVl74rqeY58po6m49+39xcd6WfD1tLNRZc/xUf8ASftP5sE+zDM7QAJ5gALgBK8AAagBfmCFsVNnJY3uYSwlji03OddeDdmzbELReWC2Fb7j/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sp>
        <p:nvSpPr>
          <p:cNvPr id="1040" name="AutoShape 16" descr="data:image/jpeg;base64,/9j/4AAQSkZJRgABAQAAAQABAAD/2wCEAAkGBhIQEBUUDxQQFBUWFxUXFBUQFBYWFBcUGBQXFxQWFxcYHCYfFxkkGRQUHy8gIycpLS8sFR4xNTIqNSYrLCkBCQoKDgwOGg8PGi4iHyUvLCwwLDQyLCwqLCwsLDUsLCwzLCw0LDQsLCwsLCwpLCwsLCwuNCwsLCwsNCwsLCwwLP/AABEIALoBEAMBIgACEQEDEQH/xAAcAAACAwEBAQEAAAAAAAAAAAAABwUGCAEEAwL/xABNEAABAwEDBwULCAgGAgMAAAABAAIDBAUGEQcSITFBUWEWMlRxkxMVFyJCUmJzgbPRIzQ1cpKhssIYM0NTY5Gx0iV0gsHh8BRkJIOi/8QAGwEAAgMBAQEAAAAAAAAAAAAAAAYDBAUCAQf/xAA3EQABAwICBQoFBQEBAQAAAAABAAIDBBEFURIhMVJxExQVIjJBkaHB0QYWM2GBNHKSsfDhUyP/2gAMAwEAAhEDEQA/AHe52C+ElVgirfgFC2zd/wD8yAGOWSGTA5r2E4azoe3HBw+/ivDqGpdsDXOAcbDNSbrTC/PfQJG3h75UMuZUPlGOOa8OJY8b2u29WsKL5TVX76T7RVQ1QabEJhjwB8jQ5kgIzWhu+o3hHfUbwllc3Km0ERWi1hGps4YMR6xoGkekPaNqa1OyKRocwRuaRi1zQ0gjYQRrViORrxcLGq6OWldoyD89xXm76jeF3voF6zSM81n2QqFffJ1PMDLZlTJDJrMLnu7k76p1xn/89WtWImNe6zjb7qmdSuXfQI76BZitW2bTpZXRVMlRHI3W15IPAjYRxGhePlhW9Im+0VsNwZ7hcPC45Rap76BHfQLK3LCt6RN9oo5YVvSJvtFddCSbwRyi1T30C530CyvywrekTfaKnLj3oqpLSpGSTSOY6eNrmucSCC4DAj2rh+DyMaXaQ1I5RaM76jeEd9AuW1C1tLM5rWgiKQggDEEMJBWeReWq/fSfaKXZZhHa4WzQYY+tDi1wFlofvoEd9As8cpar99J/Mo5S1X76T+ZUPPG5LS+XJd8LQ/fQI76jeFnjlNVfvpPtFPW4uEtnU75AHOczxnOAJJzjrKlinEhsAs+vwp9GwPc4G5spPvoEd9AsvWle6sE0gE8oHdH4AOOgZ5wC8/LCt6RN9oplGCyEX0gsTlFqnvoEd9AsrcsK3pE32ijlhW9Im+0V70JJvBHKLVPfQI76BZW5YVvSJvtFSVhV1q10oipX1Ej9uDiGtG97joaOJXLsHcwXc8AI5RaW76BHfUbwq3cy4D6YCSuqJKmbzc53cWdTTpeeLv5BXD/xWeYz7IWNI1rXWab/AHXYXj76jeEd9RvC+ldLBAx0k3cmMaMS5waAEo74ZUDMTHQNEceoyFoEj/qjDxG/f1KCSVsY1q/R0M1W60Y1d57gmx30C730Czvylqv30n2ip269HaVoPwhkkawHB8rycxv9zvRHtwUDarSNgFqS4C6Fpe+QABPBleCvS2TFVWSzRQwxtD5JHOd48kpxc44HVsaMdg+9TVnVGcFaCX3AA2BuF9bSOhQFiX4pTUGikf3OZhwaJNDZM7xhmO1F3jc06d2Kn7S5qzXlGP8AiU3W38DVfoaZtS8sJtqUMj9EXWlbUsqKpjMc7GvYdYcPvB1g8Qk3fPJdLSZ0tLnTQ6yMMZIx6QHOb6Q9o2qPuPllnpM2KtzqiHUH44zRjgT+sHA6dx2J42NbkFZEJaaRkjDtbrB3OB0tdwOBVatw50Zs8flaNBiUlM68Z1d47lmNWO6V+qiz3YMOfET40Lz4vEtPkO4jQdoTJvpksiqs6WkzYpjiS3VHIduOHMdxGjeNqTlo2ZLTyGOdjmPbra4feNhHEaFhvjfCb+ad6erpsSj0COLTt/33C0Rdq9lPXx58DtI58btD2HiN3EaFNLLlBaEkEgkhe5j26nNOB6uI4HQnBcvKtHUZsVbmxS6AH6o5D+R3A6N25XIqgO1O1FLeIYK+C74es3zHurZeS6dLaEXc6uMPHkuGiRh3sdrH9DtBSFvzkeqqDOkp8ainGJzmj5Vg/iMGsek3Ro0gLSIKMFr01bLTnqnVkl0tBWLlxaNvzkapq7Olpc2nnOk5o+RefTaOafSb7QUh7w3YqaCXudXG6N2w62OG9jhocP8ApwTVS10VQNWo5KBzSFFKbuQ7C06M/wDs0/vWqEUvdE4WhSH/ANmn98xWpvpu4FeDatWW/wDNJ/Uy+7csxrTlv/NJ/Uy+7csxL5fWbQnr4b7MnEeq6hcQqKa11aIyefRdL9T8zlncLRGTz6LpvV/mcrlH2jwSz8R/QZx9CssV5xlk+u/8RXnX1qTi931j/Ur5L6q3YF8/KF0BTl1bl1VpSZlLGSAfHkdoiZ9Z2/gMTwT8uPknpbNwkcO71H72QaGn+GzU3rOJ4jUqFXiEVOLbXZe67a0lLW42ROeqzZa/Op4dBDMMJ3jqP6scTp4bU87EsCnoohFSxsjYNjRpJ3ucdLjxKkMFxzwBiSABpJOoBK1TWS1B651ZdynDQF1V29d+Kez2/KHPkIxZEw+MdxPmt4n2YqpX0yttZnRWeQ52p05GLR6seUfSOjrSnqKl0jy+RznOccXOcSSTvJKyJakN1NTJh+CPltJPqbl3n2Uvea91RaEmdO7xQfEjbiGN6htd6R0/0UKBivdY1hzVkojp2F7tuGgNHnOOpoTpubk2hocJJcJZ/PI8Vh/hg/iOnqVVkT5Tc+KYKqup8Oj0GjX3NHrkqfcvJM+bCWvDo49bYdUjvr+YOGvqTcpKOOFgZE1rGNGDWsGAA6gvBeO9NNZ8XdKqQMGnNaNL3ncxo0uP3byEh78ZWam0M6OLGCnOjMaflHj+I4bPRGjfit6iw58nYFhmkauxGSpdpSHgO4JkXqv5SzVMdJTu7q8OcXvZgY25rT4ud5TuA0DfsVnsJ3ihZ1uJ8/j6n/gK0TYOoKWtp208mg3JUo3aQupO0uas1ZR/pKbrb7tq0raXNWaso/0lN1t921W8H+seHqFHP2VWFJ2BeOooZe60sjmO8oa2vHmvadDh1+zBRiEzOaHDRcLhVr22LRFx8r9PXZsVTm09QdADj8lIfQcdRPmnTuJVpvHdanr48yoZiRzXt0PYfRd/tqWT0w7kZYKiizYqrOqIBgBiflox6LifGHou9hCX6zCb3dD4eytw1LmODgbEd6L3XCqLPdi4d0hJ8WVo0cA8eQfuOwqslaWse3KW0YM+B7JY3DBwI0jHW17DpB4EJe3zyR65bOHF0BPuyfwn2HYlGekLSbD8J3w/HWyWjqNR3u48cv6UHczKfNR5sdRnTQahicZIx6JPOHon2EJz2VbENVEJKd7XsO1uw7QRraeBWYpIiwkOBBBwIcMCCNYIOoqRsG8c9FL3SmfmnymnSx43ObtH3jYVxDUFmp2xT4hg0dR/9IdTvI+y0wvFbFiQVcRiqY2SsPkvGo7wdbXcRgVX7nZQ4K8Bhwin2xuOh28xnyhw1/1VtxWkx4PWaUlzQvhcWSCxSBvzkQmp86Wzs6eLSTEdMzB6OH60dWngdaoF2gW11NjoIqIcQdhErdBWvSFVLy5N6StmZPm9ynY9j+6xgePmuDsJG6n6sMdfHYtynxZwaWTa9W3vVYs7wpy3/mk/qZfduWYlp23/AJpP6mX3blmJKdZtCdPhvsycR6oQhCpJrXQtD5Pj/hVN6v8AM5Z4C0Pk/GNlUw3xn8Tlco+2Us/Ef0GcfQrK7IHSPzWNc5zjg1rQS4knQABpJ6k27jZCnPzZbUJY3WKdh8c+seOZ9UaeITIubk5pLMbjE3PlI8aeQAvO8N2MbwHtJVpTbVYs5/Uh1DPv/wCJGDLbV56CzoqeNscDGRsaMGsYAGj2BehGKpF9Mp0NHjHBmzT6iMfEjPpkaz6I9uCwnvDRpOKtwU8k79CMXKslvXjgoou6VDw0eSNb3Hc1u0/9KSl8cok9eSxvyUGOiNp0uG+Q7erV161X7WtmaqlMlQ9z3nadQG5oGho4BfClpHyvDImue9xwa1gxJPALNlqHP1N2J1oMHipRykut3kP9mvirjc3JvPXYSSZ0MHnkeM8fw2nZ6R0dat9y8kzIs2WvAe/W2EaY27s/z3cNXWrheS9lLZsWfUvDfMjbgZH4bGM29egDaQpoKMvOsfhUsRx4Nuyn/l7e69Vi2FBRRdzp2NY0aSfKcfOe7W48SqDfjLTDTZ0Vn5k8uoyHTCw8MP1p6tHE6ku775U6q0cY24wU5/ZMPjPGzurvK+qNHXrVJTdSYSBZ03h7pKlqC4k3uc17LVtiaqlMtTI6SR2tzzs3Aamt4DALxoQt4NDRYKqTdWC4nz+Pqf8AgK0TYOoLO1xPn8fU/wDAVomwdQSti36j8K3D2VJ2lzVmrKP9JTdbfdtWlbS5qzXlHH+IzdbfdtXeD/WPD1C5n7Kq6F3BGCaFWXELuCMELxe+xbenopRLSyOjeNZbqcPNc06HN4FPK4+WOCszYqzNp5zoBJwhkPouPMPou9hOpZ+wRgqVTRx1A6w15qRry1afvfcGntBpcR3ObDxZWjTwDx5Y+8bCkneK69RQSZlQzDHmPbpY8b2u/wBtYXpuPlaqaDNjnzqinGAzXH5SMfw3HWPRdo3EJ2WfadDbFMcwsnjOAexwwew4anN1sduP8ik+uwt8RufHuTHhuMyU/VOtuXeOCzsx5BBBIIOIIOBB2EHYUzbl5WyzCK0CXN1NnAxcPWAc4ekNO/HWo2+eS2WlzpaTOlh0kt1yxjjhz2jeNO/eqEsUF8Lk4ObS4nFfb/YWp6epbI0Pjc1zXDFrmkFpG8Ea19VnW6d+aiznfJnPiJxdE8+Kd5afIdxHtBTvuze6ntCPOgd4w58btD2dY2jiNC0Ip2ycUnV+Fy0hvtbn75L13g+aT+pl925ZiWnbf+aT+pl925ZiVWs2hbfw32ZOI9UIQhUk1roWicnf0XTer/M5Z2C0Rk8P+F03q/zOVyk7R4JZ+I/oM/d6KyLzV9oRwRukme1jGjEuccAP+7lC3svxT2ez5Q58pHiRMIzjuLvNbxPsxSRvNe2or5M6d2DRzI24iNnUNp4nSrUs7Y9XesLD8JlqzpHqtzz4K0XzyrSVGdFRZ0UWoyapHjh5jfv6tSXi6G46kyLl5Jny5stfnRs1thGiRw9M+QOGvqVDrzOTdelwyLL+yqpda5tRaD8IRmsB8eVw8Rv9zvRHtwTsuxc6ms2P5MAvw+UmkwzjtOnyW8B7cV+LevRRWRA0SFrABhFBEBnuG5jNg9I4DeUjL7ZTaq0iWaYafZDGecN8jtbzw0DhtW7QYU6TWNmfskzEsYkqTo7G5e6YV+MtkUGdFZubNJqMx0wtPoj9qePN69SStpWnLUyOlqJHySO1uecSeHAbgNAXmwRgm+mpI6cdUa8+9L7nly4hdwRgrajXELuCMEIU/cT5/H1P/AVomwdQWdrifP4+qT8BWibB1BKmLfqPwrkPZUnaXNUNBc2hqGiSelp5HuxznvjBccCQMSeACmbS5qSd7b0VcNXIyGonYwYYNY8hoxaDoHWSsd8xhGkLrToqF1Y8xtIFhfWmv4PLM6FSdk34I8HlmdCpOyb8EkOW1f0up7Qo5bV/S6ntCouknZnxWt8tzbzfNO/weWZ0Kk7JvwR4PLM6FSdk34JIctq/pdT2hRy2r+l1PaFe9JOzPij5bm3m+ad/g8szoVJ2TfgjweWZ0Kk7JvwSQ5bV/S6ntCjltX9Lqe0K86SdmfFHy3NvN807/B5ZnQqTsm/Beqzbo0VNJ3SmpoIn4EZ0TA12B1jEbOCQ3Lav6XU9oUctq/pdT2hXhxAkWJPij5cm3m+a0hgoKpuNQSPL5KaEuccScMMTtOg4JGctq/pdT2hRy2r+l1PaFRGqYdoUjMBqY+xIBwunh4PrO6LD/I/FfeiubRQvbJDTxse3U5mII+9IjltX9Lqe0KOW1f0up7QrznMe6pDgtYRYy+ZWgbfP/wASf1Mvu3LMamZb41z2lrqqoIIIIMhwIIwIPsUMoJ5RJay1sKw99EHB5BvbYhCEKutldC0Rk8+i6X1f5nLOylqW9dZEwMiqJ2MaMGta8gAbgFPBKIzcrJxShfWRtYwgWN9afM9x6CRxfJTROc44uc4EkneSTpX45AWd0WD7P/KR3Lav6XU9oUctq/pdT2hVjnMe6sYYLWAWEvm5PeiudRQSCSGnhY9vNcG6RxGOoqaWbuW1f0up7Qo5bV/S6ntCvRVMGwKN+AVLzd0gPinvW3MoJpHSTUtPI92lz5Iw5x6yV8PB9ZnQqPsm/BI/ltX9Lqe0KOW1f0up7QqYYiRqBPio/lubeb5p4eD6zOhUfZN+CPB9ZnQqPsm/BI/ltX9Lqe0KOW1f0up7Qo6SdmfFHy3NvN808PB9ZnQqPsm/BHg+szoVH2Tfgkfy2r+l1PaFHLav6XU9oUdJOzPij5bm3m+aeHg+szoVH2TfgjwfWZ0Kj7JvwSP5bV/S6ntCjltX9Lqe0KOknZnxR8tzbzfNNa8t1KOmbG+mpqeJ+fhnRRta7AjSMQpuwtQSbsS8lVUVMbJ55pG+Mc17yRiGnA4Jx2DqClZMZRpFY9ZRupJOTcQeClLS5qz/AH5+fS/6fwtWgLS5qz/fn59L/p/C1V6vsDitb4e/Uu/b6hQCEIWYnlCEIQhCEIQhCEIQhCEIQhCEIQhCEIQhCEIQhCEIQhCEIQhCEIQhCEIQhCEIQhCEIQhC6uLqEKVur88j6n/gKetg80JFXV+eR9T/AMBT1sHmhalL2EhY/wDq/wABSlpc1Z/vz8+l/wBP4WrQFpc1UatyVx1rzO6eRhf5LWNIGHi6yeC6qGF7bBQ4PVxUsxfKbC1vMJMoTf8AAdF0mXs2/FHgOi6TL2bfiqPNpMk09OUe8fApQITf8B0XSZezb8UeA6LpMvZt+KObSZI6co94+BSgQm/4Douky9m34o8B0XSZezb8Uc2kyR05R7x8ClAhN/wHRdJl7NvxR4Douky9m34o5tJkjpyj3j4FKBCb/gOi6TL2bfijwHRdJl7NvxRzaTJHTlHvHwKUCE3/AAHRdJl7NvxR4Douky9m34o5tJkjpyj3j4FKBCa9oZGYooZJBUynMY9+Hc26c1pOGvglQo3xuZ2ldpa2GqBMRvb8IQhCjV1CF1Mu7WSWOrpIp3VEjDI3OLQxpA0kaCTwXbI3PNmqpVVkVK0OlNgdSWaE3/AdF0mXs2/FHgOi6TL2bfipebSZKh05R7x8ClAhN/wHRdJl7NvxR4Douky9m34o5tJkjpyj3j4FKBCb/gOi6TL2bfijwHRdJl7NvxRzaTJHTlHvHwKUCE3/AAHRdJl7NvxR4Douky9m34o5tJkjpyj3j4FKBCb/AIDouky9m34o8B0XSZezb8Uc2kyR05R7x8ClAupveA6LpMvZt+KPAdF0mXs2/FHNZEdOUe8fApbXV+eR9T/wFPWweaFSKzJoyz3xzNmfIc4tzXMaBpaRrBV3sHUFfgYWNsUp4tUx1M/KRm4spS0ualzauWeKz5XUz6eV5j8psjQDj42oj0sPYmNaXNWY8pf0nN1t921bOG07J5S2QarLHebBMr9IqHok3as/tR+kVD0SbtWf2pGIW90TTZeZUXKFPP8ASKh6JN2rP7UfpFQ9Em7Vn9qRi6veiqbLzKOUKeX6RUPRJu1Z/avbY+W51ZKIqWz6iR52MlboG9xzcGjiSAqNcbIzU1ubLV51PAcCMR8s8ei08wek72Ap73fu1TUEQipY2xt2kaXOPnPcdLj1rIqxRQ9WNuk7ibBSN0ivfSve5jTI0McR4zWuzgDuzsBj/JfZcVZvdf2ns9uDj3SYjxYmHTwLz5Dfv3BYbnBouVZihfM4MjFypy0rTip4zJO9sbG63OOHs4ngFQJ8t1OHENgnc0HQ4ua3Eb8NiWl4701FfJn1D8QOYxuhjPqjfxOlRTGEkAAkk4ADSSTqAG0qg+qJPUTdSYBG1l6g3P22BN3w4QdGm+2xWG61+XWg75KlmbGNDpXubmA7h5x4D24Km3LySufmy2gC1ugtgBwc7d3Q+SPRGnfhqTYp6ZkbQyNrWtaMGtaMABuACsRcqdbysfEOYx3jp23OdzYe/wDS8tv/ADSf1Mvu3LMS07b/AM0n9TL7tyzEoKzaFq/DfZk4j1QhCFRTWuhaIyefRdN6v8zlncLRGTv6LpvV/mcrlJ2jwSz8R/QZ+70XyvVfV1nnGSmmfGcMJY3NzMdzsdLT1qu+G+Do8/2mJjTwte0teGua4YOa4AgjaCDrCVV9MkhGMtnDEa3QE6R6snX9U+w7FZl5Qa2LDw/mMnUqG2Odzb85KQjy305IzoJwMRicWHAbThjpV9su1oqmMSQPa9h1Fp27QRrBG46VmKSMtJDgQQcCCMCDuIOoqSu/eSooZO6U783zmnSx43Obt69YVZlU4HrrbqsAicy9ObH76wVphfOdzg0lgDnYHAE5oJ2AnA4deCrFz8oMFoANx7lPhpicde8sPlD7xu2q1LQa4OFwlCaF8LyyQWKWFuZanUUpiqrPqI3jVnSswcPOa4DBw4hR/wCkVD0SbtW/2pnW7d6nrYjFVRtkYdWdrafOa7W13EJF35yKVFJnS0OdUQ6ywDGdg4gfrBxbp4bVtUgoperI2x4mxVZ2kNis36RUPRJu1b/aj9IqHok3at/tSNIXFsdFU275lR8oU8/0ioeiTdq3+1H6RUPRJu1Z/akYhHRVNu+ZRyhTuOVuO1JI4GU8kZxLs5z2uHitJwwA4Jh2DqCzjcD5/H1SfgK0dYPNCX8QgZBNoM2WUzDcKUtLmrMeUv6Tm62+7atOWlzVmPKX9JzdbfdtVrBvrHh6hcybFVkL9xxlxAaCSTgABiSdgA2lNa42Q2WbNltLOhj1iFuiZ31z+zHDnfVTFPUxwN0nn3UIaSl/dq6dVaEvc6WMuPlOOiNg3vfqHVrOwFPm42R+loM2SfCoqBpz3j5Nh/hsO30jp3YK62XZENLE2KnjZHG3U1gwHWd54nSvWlerxKSfqt1N8yp2sARgvxLKGgucQABiSTgABrJJ1BRl4rz09DHn1DwPNY3S953Nb/vqG1JK99/6i0HFp+Thx0RNOg7i8+Wfu4bViSzNj4rWocMlrDcam5+2at19MrnOis48HTkaP/rB1/WPsG1KyaZz3FzyXEnElxJJO8k6yvwrtczJlNW5sk+dDBrxIwkePQB1D0j7MVnkvmcnOOOlwyK+z795/wBkq3YN3p62XudOwuPlE6GNG9ztg+/dinXc3J3BQAPdhLPhpkcNDeEbTzevX/RT9k2PDSRCOnY1jBu1k7S46yeJVCvxlngpc6KhzJ5tRfjjDGdukfrHcBo3nYtSkoXPdZouf6SliOMyVF2t6rMu88fZXe8N5qagi7rVSNY3TmjW95Hksbrcf+nBJK82VqptCdkVPnU9OZGDNaflZBngeO4ah6LdG8lUa2LZnq5TLUyOkedrjqHmtA0NbwGhfmxhjUwjfLF7xqa6fDWQtLn63W/AS46Uk2C1db/zSf1Mvu3LMS07b/zSf1Mvu3LMSR6zaE9fDfZk4j1QhCFRTWuhaIyefRdL9T8zlncLRGTz6LpvV/mcrlJ2jwS18R/QZ+70Sns/KtU2dXVEUuM9OKicZjj47B3Z/wCrednonR1JyXcvTTWhF3SlkDxozmnQ9hOx7dbT9x2ErMt8G4WhV/5mo989eOy7XmpZWy00j45G6nMOGjaDscOBxCepsNZOwOZqdYcCvn4lINitJXwyfU9oAu/VzYaJWjXuDx5Q46wkneC7VRQydzqGEa81w0seN7XberWNqY9yMtUNRmxWhmwy6hKNELzxx/Vnr8XiNSYdp2XDVRGOdjZGO2H7iDsO4hKlXQuY6zhY+RTFhuMyU3Vd1mZd44eyzFHIWkFpIIOIIOBBGogjUU0Ll5Wy3CK0TiNTZwNI9YBrHpD2jaom+eS+Wkxlps6aHSSNckY9IDnN4j2jaqIVlhz4XJudHS4nFfb9+8LU8FQ17Q5jg5rhiHNIIIOogjWF9Fni6V+qiz3YMOfET40Tyc3iWHyHfdvCd12r2U9fHnQO0jnxu0SMPEbuI0LQimbJxSbX4XLSG51tz98lXr8ZJaW0cZGAQVB/aMHivP8AEZqd9YYHr1JB3oubVWbJmVUZaCfEkb40T/quw18DgeC1svNaNmxVEbo52MkY4YOa8AtP/PFbVJiMkHVOtuSyHMBWNkJwX5yFvjzpbLJkbpJp3n5QerceePROniUo5oHMcWva5rmnBzXAhwO0EHSCminqo6ht2H8d6gLSFP3A+fx9Un4CtHWDzQs43A+fx9Un4CtHWDzQlrF/1H4Cnj2KUtLmpDW5cKrtO1pxTswjDmB80mIjb4jNGPlO9EaepPm0uau2QPkW/wCr8RVKmqXU5LmbSLLoi6rdysmNJZgDmjus+GmaQDOG8Rt1Rjq07yVcMELzWjakVPGZJ3tYxutzj9w3ngNKhkkdIS55uV61tzYBelUO+mVGKkzoqXNlnGIJ1xxn0iOc70R7SFTr6ZU5arGKkzoodRdqlkHHDmN4DTvOxUFZstT3M8U14fgV7SVP8ff2XqtO1ZamQyTvc951lx+4DUBwC/FDQSTyCOFjnvdoa1gxJ/44qbunciotB3yYzIgcHyvBzRvDfPdwHtITsu3dOms6PCFoziPlJX4Z7sNOk7BwGAUUUDpNZ2LUrsUhohycet2XcOPsqvczJRHBmy12bLLrbHriYePnu+7r1q23jvVTWdF3SqkDBpzGjS95Gxjdv9BtIVGvxlqip86Kz82aXSDKdMLDww/WHq8XidSSdq2tNVSmWpkfJI7W55xPUBqaOAwCZ6LCS4Au6rfMpCq66Sd+lIbnyCt198q9TaGdHHjBT6u5sPjvH8R41j0Ro61RUITRDCyJuiwWCznOJOtC99gDGrp/XQ+9avApK7Lca2mH8eD3rV1J2DwK8G1aot/5pP6mX3blmJadt/5pP6mX3blmJfMqzaF9A+G+zJxHqhCEKimtdC0Rk8+i6b1f5nLO4WiMnn0XTer/ADOVyj7R4JZ+I/oM/d6LOl9xhaVZ/mZ/euUIp6/gwtSs/wAxN+Mn/dQK+mw/TbwC+du2lCutycqVVZxEbsZqf9086Wj+E4836ukdWtUpCJYmSt0Xi4XgJGxauuxe+ltGPPpZASMM+N2iRh9JuzrGg7Cq1fTJZFU50tJmxTHSW6opDxA5juI0bxtSAs+0paeRssD3xyN5rmHAjhxHA6CnRcfLbHNmxWlmxP1CduiJ31x+zPHm9SWK7CS0XZ1h5haVJXSQP0ozY+RS0tGzZaeQxzscx7dbXDT1jeOI0Lln2hJTyCSB7o3t1OYcD1cRwOhaKt+7VNaMQbM0O0YskYfGbjqLHbuGkFJO91wqiz3YuHdISfFlaNHAPHkH7jsKVpYHR6xsT5QYtDWDk5NTsu48PZMO5eVWOozYq3Nil1B+qJ5/I7gdG47EwgVlRXi5mU+ajwiqM6aDUNOMkY9EnnD0T7CFNDU9z/FZuI4Ftkpv4+3snmqrfPJzSWm3GVuZNhg2eMAPG4O2PbwPsIU9ZNsQ1UQlp3tew7RsO4jWDwK9i0Y5HMIcw2KVHNIOi4LO9Hk9qrLtKPuwD4j3QMmj5h8Q4A7WO4H2Epz2DzQvnfn9VH9f/ZfSwdQU087p3aT9q5AspS0tS7ZH6lvt/EV+q1mIVMvRbNfHEIaCNg0HOmfI3OGJJwYw7dOs/wAlWJsFJGzTcBcD7lS177+09ntIJ7pMR4sTTp4F58hvXp3BJK8V6Kivkz6h2IHMY3RGweiN/E6Suz3ZrXOLntDnE4kukBJO0knWvwLrVX7tv2x8Fny8rJ3ak4UHR9IL8oC7P2UW1hJAGJJ0ADSSdgA2lM25eSRz82W0AWt1tgGhx9YRzR6I078NS/dz4aaz8HmCSWfbI4tAbvEbfJ69f9FLXiygVhjzaCmaJD+0ne3NZxDBzj16OtSwUmsaSp4jjrn3jp9Qz7zwyVkt+89HZUA7s5sYAwjijAz3YbGMGzjoA2lIu+2VGqtLFjSYKf8AdMOlw/iu8v6vN4HWvHaN1bSqJHSz4SSO5znygk8NWgcBoC83ISt8xnaD4JspGUcPWc8F3kEoPL3KAXFYOQdb5jO0HwRyDrfMZ2g+C1OfU++FDybslX0Kwcg63zGdoPgjkHW+YztAjn1PvhHJuyVfUrdNuNfSf5in98xevkHW+ZH2gXvsC6VXT1cEr42lscsUjgHjEtY8OOHHALiStgLCA8bCvRG6+xaLt/5pP6mX3blmJPW077d1gljEEmL43tGLhhi5pA/qk/yWq/3bfthINVG5xGiE6YFVw07XiV1r2UUhSvJaq/dt+2Eclqr9237YVTkJMkxdKUn/AKBRYWiMnn0XTer/ADOSL5LVf7tv2wmpda9TqWjhhkgeXRtzSWuGGOJOj+as00bmuJIWDjlZBPE1sbgTf0Saygj/ABWs9fJ95VeV2vXdmqq66onjjaGyyF7Q54xwOGtRPIOt8xnaBP0NbAI2gvGwJIdG6+xV9CsHIOt8xnaBHIOt8yPtApefU++FzybslX0Kwcg63zGdoEcg63zI+0COfU++Ecm7Je+5eUuqs0hrT3WDbDIdAG3ubv2Z+7htT3u1fCjtWI9xc1xw+UglAz2g6CHNOOLeIxBWeeQlb5kfaBfeiulaMMjZIcI3tOLXRy5rgeBCzKtlHP1mvAd/fFTML2plXzyS86WzhxdAT7on8J9h2JXSxFpLXAtIOBDhgQRrBB1FOG7N/q1seZaFO1zhqlhe0Z31mbDxGjgF4r3f+NaAzjTyRzAeLKwtxO4PHlj7xsKU6ikFzof8Tdh2OOjtHUaxn3jjml5YF456GXulO8tPlNOljxuc3b/UbE7LnZQ4K8Bh+Snw0xOPO3mM+UOGsfekq66tVjojaeOeF2O7FYCC1gBBxBEgBB2EEaioIuWj7tSvV5w+rFzIA7P3zTwvx+qj+v8A7L62ENAVLsa0bQnYyGuYxwYcWzB4z9A0Ne0Dxvra9+OtXyyYMAFog3F0nyM0HFtwfuNilnsxUdU2cHa1Jr8uXqjVffYLTsX55Pt3KxrmCEKu8n27kcn27lYsEYIQq7yfbuRyfbuViwRghCrvJ9u5HJ9u5WLBGCEKu8n27kcn27lYsEYIQq7yfbuRyfbuViwRghCrvJ9u5HJ9u5WLBGCEKu8n27kcn27lYsEYIQq7yfbuRyfbuViwRghCrvJ9u5HJ9u5WLBGCEKu8n27kcn27lYsEYIQq7yfbuRyfbuViwRghCrvJ9u5HJ9u5WLBGCEKu8n27kcn27lYsEYIQq7yfbuQLAG5WLBdAQhQ1PZIbsUpBDgvqv0hC/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dirty="0"/>
          </a:p>
        </p:txBody>
      </p:sp>
      <p:pic>
        <p:nvPicPr>
          <p:cNvPr id="1042" name="Picture 18" descr="http://www.blazesports.org/wp-content/uploads/2011/08/union-jack.jpg"/>
          <p:cNvPicPr>
            <a:picLocks noChangeAspect="1" noChangeArrowheads="1"/>
          </p:cNvPicPr>
          <p:nvPr/>
        </p:nvPicPr>
        <p:blipFill>
          <a:blip r:embed="rId3" cstate="print"/>
          <a:srcRect/>
          <a:stretch>
            <a:fillRect/>
          </a:stretch>
        </p:blipFill>
        <p:spPr bwMode="auto">
          <a:xfrm>
            <a:off x="0" y="0"/>
            <a:ext cx="1869420" cy="1052736"/>
          </a:xfrm>
          <a:prstGeom prst="rect">
            <a:avLst/>
          </a:prstGeom>
          <a:noFill/>
        </p:spPr>
      </p:pic>
      <p:pic>
        <p:nvPicPr>
          <p:cNvPr id="14" name="Picture 18" descr="http://www.blazesports.org/wp-content/uploads/2011/08/union-jack.jpg"/>
          <p:cNvPicPr>
            <a:picLocks noChangeAspect="1" noChangeArrowheads="1"/>
          </p:cNvPicPr>
          <p:nvPr/>
        </p:nvPicPr>
        <p:blipFill>
          <a:blip r:embed="rId3" cstate="print"/>
          <a:srcRect/>
          <a:stretch>
            <a:fillRect/>
          </a:stretch>
        </p:blipFill>
        <p:spPr bwMode="auto">
          <a:xfrm>
            <a:off x="7274580" y="0"/>
            <a:ext cx="1869420" cy="1052736"/>
          </a:xfrm>
          <a:prstGeom prst="rect">
            <a:avLst/>
          </a:prstGeom>
          <a:noFill/>
        </p:spPr>
      </p:pic>
      <p:pic>
        <p:nvPicPr>
          <p:cNvPr id="15" name="Picture 18" descr="http://www.blazesports.org/wp-content/uploads/2011/08/union-jack.jpg"/>
          <p:cNvPicPr>
            <a:picLocks noChangeAspect="1" noChangeArrowheads="1"/>
          </p:cNvPicPr>
          <p:nvPr/>
        </p:nvPicPr>
        <p:blipFill>
          <a:blip r:embed="rId3" cstate="print"/>
          <a:srcRect/>
          <a:stretch>
            <a:fillRect/>
          </a:stretch>
        </p:blipFill>
        <p:spPr bwMode="auto">
          <a:xfrm>
            <a:off x="7274580" y="5805264"/>
            <a:ext cx="1869420" cy="1052736"/>
          </a:xfrm>
          <a:prstGeom prst="rect">
            <a:avLst/>
          </a:prstGeom>
          <a:noFill/>
        </p:spPr>
      </p:pic>
      <p:pic>
        <p:nvPicPr>
          <p:cNvPr id="16" name="Picture 18" descr="http://www.blazesports.org/wp-content/uploads/2011/08/union-jack.jpg"/>
          <p:cNvPicPr>
            <a:picLocks noChangeAspect="1" noChangeArrowheads="1"/>
          </p:cNvPicPr>
          <p:nvPr/>
        </p:nvPicPr>
        <p:blipFill>
          <a:blip r:embed="rId3" cstate="print"/>
          <a:srcRect/>
          <a:stretch>
            <a:fillRect/>
          </a:stretch>
        </p:blipFill>
        <p:spPr bwMode="auto">
          <a:xfrm>
            <a:off x="0" y="5805264"/>
            <a:ext cx="1869420" cy="105273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par>
                                <p:cTn id="8" presetID="10" presetClass="entr" presetSubtype="0"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1000"/>
                                        <p:tgtEl>
                                          <p:spTgt spid="15"/>
                                        </p:tgtEl>
                                      </p:cBhvr>
                                    </p:animEffect>
                                  </p:childTnLst>
                                </p:cTn>
                              </p:par>
                              <p:par>
                                <p:cTn id="11" presetID="10" presetClass="entr" presetSubtype="0" fill="hold" nodeType="withEffect">
                                  <p:stCondLst>
                                    <p:cond delay="0"/>
                                  </p:stCondLst>
                                  <p:childTnLst>
                                    <p:set>
                                      <p:cBhvr>
                                        <p:cTn id="12" dur="1" fill="hold">
                                          <p:stCondLst>
                                            <p:cond delay="0"/>
                                          </p:stCondLst>
                                        </p:cTn>
                                        <p:tgtEl>
                                          <p:spTgt spid="1042"/>
                                        </p:tgtEl>
                                        <p:attrNameLst>
                                          <p:attrName>style.visibility</p:attrName>
                                        </p:attrNameLst>
                                      </p:cBhvr>
                                      <p:to>
                                        <p:strVal val="visible"/>
                                      </p:to>
                                    </p:set>
                                    <p:animEffect transition="in" filter="fade">
                                      <p:cBhvr>
                                        <p:cTn id="13" dur="1000"/>
                                        <p:tgtEl>
                                          <p:spTgt spid="1042"/>
                                        </p:tgtEl>
                                      </p:cBhvr>
                                    </p:animEffect>
                                  </p:childTnLst>
                                </p:cTn>
                              </p:par>
                              <p:par>
                                <p:cTn id="14" presetID="10" presetClass="entr" presetSubtype="0" fill="hold"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48680" y="0"/>
            <a:ext cx="8229600" cy="1143000"/>
          </a:xfrm>
        </p:spPr>
        <p:txBody>
          <a:bodyPr>
            <a:noAutofit/>
          </a:bodyPr>
          <a:lstStyle/>
          <a:p>
            <a:r>
              <a:rPr lang="en-GB" sz="5400" i="1" u="sng" dirty="0" smtClean="0">
                <a:solidFill>
                  <a:srgbClr val="0070C0"/>
                </a:solidFill>
              </a:rPr>
              <a:t>The elderly </a:t>
            </a:r>
            <a:endParaRPr lang="en-GB" sz="5400" i="1" u="sng" dirty="0">
              <a:solidFill>
                <a:srgbClr val="0070C0"/>
              </a:solidFill>
            </a:endParaRPr>
          </a:p>
        </p:txBody>
      </p:sp>
      <p:sp>
        <p:nvSpPr>
          <p:cNvPr id="4" name="Rectangle 3"/>
          <p:cNvSpPr/>
          <p:nvPr/>
        </p:nvSpPr>
        <p:spPr>
          <a:xfrm>
            <a:off x="0" y="1340768"/>
            <a:ext cx="9324528" cy="1815882"/>
          </a:xfrm>
          <a:prstGeom prst="rect">
            <a:avLst/>
          </a:prstGeom>
        </p:spPr>
        <p:txBody>
          <a:bodyPr wrap="square">
            <a:spAutoFit/>
          </a:bodyPr>
          <a:lstStyle/>
          <a:p>
            <a:r>
              <a:rPr lang="en-GB" dirty="0" smtClean="0">
                <a:solidFill>
                  <a:srgbClr val="FF0000"/>
                </a:solidFill>
              </a:rPr>
              <a:t> </a:t>
            </a:r>
            <a:r>
              <a:rPr lang="en-GB" sz="2800" dirty="0" smtClean="0">
                <a:solidFill>
                  <a:srgbClr val="FF0000"/>
                </a:solidFill>
              </a:rPr>
              <a:t>An elderly home opened by Britain's Princess Diana in a Zimbabwe township during her African charity crusades has run out of money nearly two decades after its opening. Princess Diana went to see the elderly quite often.</a:t>
            </a:r>
            <a:endParaRPr lang="en-GB" sz="2800" dirty="0">
              <a:solidFill>
                <a:srgbClr val="FF0000"/>
              </a:solidFill>
            </a:endParaRPr>
          </a:p>
        </p:txBody>
      </p:sp>
      <p:pic>
        <p:nvPicPr>
          <p:cNvPr id="1026" name="Picture 2" descr="http://dianaforever.bravehost.com/myPictures/DWF15-262746.jpg"/>
          <p:cNvPicPr>
            <a:picLocks noChangeAspect="1" noChangeArrowheads="1"/>
          </p:cNvPicPr>
          <p:nvPr/>
        </p:nvPicPr>
        <p:blipFill>
          <a:blip r:embed="rId2" cstate="print"/>
          <a:srcRect/>
          <a:stretch>
            <a:fillRect/>
          </a:stretch>
        </p:blipFill>
        <p:spPr bwMode="auto">
          <a:xfrm>
            <a:off x="5943035" y="4142209"/>
            <a:ext cx="3200965" cy="2715791"/>
          </a:xfrm>
          <a:prstGeom prst="rect">
            <a:avLst/>
          </a:prstGeom>
          <a:noFill/>
          <a:ln w="41275">
            <a:solidFill>
              <a:schemeClr val="tx1"/>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plus(in)">
                                      <p:cBhvr>
                                        <p:cTn id="7"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And this is why I think princess Diana was a GREAT BRITON!!!!!</a:t>
            </a:r>
            <a:endParaRPr lang="en-GB" dirty="0"/>
          </a:p>
        </p:txBody>
      </p:sp>
      <p:pic>
        <p:nvPicPr>
          <p:cNvPr id="22530" name="Picture 2" descr="http://t3.gstatic.com/images?q=tbn:ANd9GcSCzjptzFR1FPBsBe5-tm6v4tmRv4bMsWl0-3Gx5LseXwvH8PfklQ"/>
          <p:cNvPicPr>
            <a:picLocks noChangeAspect="1" noChangeArrowheads="1"/>
          </p:cNvPicPr>
          <p:nvPr/>
        </p:nvPicPr>
        <p:blipFill>
          <a:blip r:embed="rId3" cstate="print"/>
          <a:srcRect/>
          <a:stretch>
            <a:fillRect/>
          </a:stretch>
        </p:blipFill>
        <p:spPr bwMode="auto">
          <a:xfrm>
            <a:off x="2483768" y="2656488"/>
            <a:ext cx="4392488" cy="4201512"/>
          </a:xfrm>
          <a:prstGeom prst="rect">
            <a:avLst/>
          </a:prstGeom>
          <a:noFill/>
          <a:ln w="19050">
            <a:solidFill>
              <a:srgbClr val="00FFFF"/>
            </a:solidFill>
          </a:ln>
        </p:spPr>
      </p:pic>
      <p:pic>
        <p:nvPicPr>
          <p:cNvPr id="7" name="duana">
            <a:hlinkClick r:id="" action="ppaction://media"/>
          </p:cNvPr>
          <p:cNvPicPr>
            <a:picLocks noRot="1" noChangeAspect="1"/>
          </p:cNvPicPr>
          <p:nvPr>
            <a:wavAudioFile r:embed="rId1" name="duana"/>
          </p:nvPr>
        </p:nvPicPr>
        <p:blipFill>
          <a:blip r:embed="rId4" cstate="print"/>
          <a:stretch>
            <a:fillRect/>
          </a:stretch>
        </p:blipFill>
        <p:spPr>
          <a:xfrm>
            <a:off x="0" y="0"/>
            <a:ext cx="304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diamond(in)">
                                      <p:cBhvr>
                                        <p:cTn id="7" dur="2000"/>
                                        <p:tgtEl>
                                          <p:spTgt spid="22530"/>
                                        </p:tgtEl>
                                      </p:cBhvr>
                                    </p:animEffect>
                                  </p:childTnLst>
                                </p:cTn>
                              </p:par>
                            </p:childTnLst>
                          </p:cTn>
                        </p:par>
                        <p:par>
                          <p:cTn id="8" fill="hold">
                            <p:stCondLst>
                              <p:cond delay="2000"/>
                            </p:stCondLst>
                            <p:childTnLst>
                              <p:par>
                                <p:cTn id="9" presetID="1" presetClass="mediacall" presetSubtype="0" fill="hold" nodeType="afterEffect">
                                  <p:stCondLst>
                                    <p:cond delay="0"/>
                                  </p:stCondLst>
                                  <p:childTnLst>
                                    <p:cmd type="call" cmd="playFrom(0.0)">
                                      <p:cBhvr>
                                        <p:cTn id="10" dur="13626"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t>Diana’s  Family</a:t>
            </a:r>
            <a:endParaRPr lang="en-GB" u="sng" dirty="0"/>
          </a:p>
        </p:txBody>
      </p:sp>
      <p:sp>
        <p:nvSpPr>
          <p:cNvPr id="6" name="TextBox 5"/>
          <p:cNvSpPr txBox="1"/>
          <p:nvPr/>
        </p:nvSpPr>
        <p:spPr>
          <a:xfrm>
            <a:off x="0" y="1700808"/>
            <a:ext cx="6336704" cy="523220"/>
          </a:xfrm>
          <a:prstGeom prst="rect">
            <a:avLst/>
          </a:prstGeom>
          <a:noFill/>
        </p:spPr>
        <p:txBody>
          <a:bodyPr wrap="square" rtlCol="0">
            <a:spAutoFit/>
          </a:bodyPr>
          <a:lstStyle/>
          <a:p>
            <a:r>
              <a:rPr lang="en-GB" sz="2400" dirty="0" smtClean="0">
                <a:solidFill>
                  <a:srgbClr val="FF0000"/>
                </a:solidFill>
              </a:rPr>
              <a:t>Mother</a:t>
            </a:r>
            <a:r>
              <a:rPr lang="en-GB" sz="2800" dirty="0" smtClean="0">
                <a:solidFill>
                  <a:srgbClr val="FF0000"/>
                </a:solidFill>
              </a:rPr>
              <a:t>: Frances </a:t>
            </a:r>
            <a:r>
              <a:rPr lang="en-GB" sz="2800" dirty="0" err="1">
                <a:solidFill>
                  <a:srgbClr val="FF0000"/>
                </a:solidFill>
              </a:rPr>
              <a:t>S</a:t>
            </a:r>
            <a:r>
              <a:rPr lang="en-GB" sz="2800" dirty="0" err="1" smtClean="0">
                <a:solidFill>
                  <a:srgbClr val="FF0000"/>
                </a:solidFill>
              </a:rPr>
              <a:t>hand</a:t>
            </a:r>
            <a:r>
              <a:rPr lang="en-GB" sz="2800" dirty="0" smtClean="0">
                <a:solidFill>
                  <a:srgbClr val="FF0000"/>
                </a:solidFill>
              </a:rPr>
              <a:t> </a:t>
            </a:r>
            <a:r>
              <a:rPr lang="en-GB" sz="2800" dirty="0" err="1">
                <a:solidFill>
                  <a:srgbClr val="FF0000"/>
                </a:solidFill>
              </a:rPr>
              <a:t>K</a:t>
            </a:r>
            <a:r>
              <a:rPr lang="en-GB" sz="2800" dirty="0" err="1" smtClean="0">
                <a:solidFill>
                  <a:srgbClr val="FF0000"/>
                </a:solidFill>
              </a:rPr>
              <a:t>ydd</a:t>
            </a:r>
            <a:r>
              <a:rPr lang="en-GB" sz="2800" dirty="0" smtClean="0">
                <a:solidFill>
                  <a:srgbClr val="FF0000"/>
                </a:solidFill>
              </a:rPr>
              <a:t>. </a:t>
            </a:r>
            <a:endParaRPr lang="en-GB" sz="2800" dirty="0">
              <a:solidFill>
                <a:srgbClr val="FF0000"/>
              </a:solidFill>
            </a:endParaRPr>
          </a:p>
        </p:txBody>
      </p:sp>
      <p:sp>
        <p:nvSpPr>
          <p:cNvPr id="8" name="TextBox 7"/>
          <p:cNvSpPr txBox="1"/>
          <p:nvPr/>
        </p:nvSpPr>
        <p:spPr>
          <a:xfrm>
            <a:off x="0" y="2535287"/>
            <a:ext cx="4788024" cy="461665"/>
          </a:xfrm>
          <a:prstGeom prst="rect">
            <a:avLst/>
          </a:prstGeom>
          <a:noFill/>
        </p:spPr>
        <p:txBody>
          <a:bodyPr wrap="square" rtlCol="0">
            <a:spAutoFit/>
          </a:bodyPr>
          <a:lstStyle/>
          <a:p>
            <a:r>
              <a:rPr lang="en-GB" sz="2400" dirty="0" smtClean="0">
                <a:solidFill>
                  <a:srgbClr val="0070C0"/>
                </a:solidFill>
              </a:rPr>
              <a:t>Father : John Spencer.</a:t>
            </a:r>
            <a:endParaRPr lang="en-GB" sz="2400" dirty="0">
              <a:solidFill>
                <a:srgbClr val="0070C0"/>
              </a:solidFill>
            </a:endParaRPr>
          </a:p>
        </p:txBody>
      </p:sp>
      <p:sp>
        <p:nvSpPr>
          <p:cNvPr id="10" name="TextBox 9"/>
          <p:cNvSpPr txBox="1"/>
          <p:nvPr/>
        </p:nvSpPr>
        <p:spPr>
          <a:xfrm>
            <a:off x="0" y="3284984"/>
            <a:ext cx="4788024" cy="461665"/>
          </a:xfrm>
          <a:prstGeom prst="rect">
            <a:avLst/>
          </a:prstGeom>
          <a:noFill/>
        </p:spPr>
        <p:txBody>
          <a:bodyPr wrap="square" rtlCol="0">
            <a:spAutoFit/>
          </a:bodyPr>
          <a:lstStyle/>
          <a:p>
            <a:r>
              <a:rPr lang="en-GB" sz="2400" dirty="0" smtClean="0">
                <a:solidFill>
                  <a:srgbClr val="FF0000"/>
                </a:solidFill>
              </a:rPr>
              <a:t>Husband : Charles, Prince of  </a:t>
            </a:r>
            <a:r>
              <a:rPr lang="en-GB" sz="2400" dirty="0">
                <a:solidFill>
                  <a:srgbClr val="FF0000"/>
                </a:solidFill>
              </a:rPr>
              <a:t>W</a:t>
            </a:r>
            <a:r>
              <a:rPr lang="en-GB" sz="2400" dirty="0" smtClean="0">
                <a:solidFill>
                  <a:srgbClr val="FF0000"/>
                </a:solidFill>
              </a:rPr>
              <a:t>ales</a:t>
            </a:r>
            <a:r>
              <a:rPr lang="en-GB" sz="2400" dirty="0">
                <a:solidFill>
                  <a:schemeClr val="bg1"/>
                </a:solidFill>
              </a:rPr>
              <a:t>.</a:t>
            </a:r>
          </a:p>
        </p:txBody>
      </p:sp>
      <p:sp>
        <p:nvSpPr>
          <p:cNvPr id="13" name="TextBox 12"/>
          <p:cNvSpPr txBox="1"/>
          <p:nvPr/>
        </p:nvSpPr>
        <p:spPr>
          <a:xfrm>
            <a:off x="35496" y="4293096"/>
            <a:ext cx="7776864" cy="830997"/>
          </a:xfrm>
          <a:prstGeom prst="rect">
            <a:avLst/>
          </a:prstGeom>
          <a:noFill/>
        </p:spPr>
        <p:txBody>
          <a:bodyPr wrap="square" rtlCol="0">
            <a:spAutoFit/>
          </a:bodyPr>
          <a:lstStyle/>
          <a:p>
            <a:r>
              <a:rPr lang="en-GB" sz="2400" dirty="0" smtClean="0">
                <a:solidFill>
                  <a:srgbClr val="0070C0"/>
                </a:solidFill>
              </a:rPr>
              <a:t>Children : Prince Harry  and Prince William. </a:t>
            </a:r>
          </a:p>
          <a:p>
            <a:r>
              <a:rPr lang="en-GB" sz="2400" dirty="0" smtClean="0">
                <a:solidFill>
                  <a:schemeClr val="bg1"/>
                </a:solidFill>
              </a:rPr>
              <a:t> </a:t>
            </a:r>
            <a:endParaRPr lang="en-GB" sz="24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15416"/>
            <a:ext cx="8229600" cy="1143000"/>
          </a:xfrm>
        </p:spPr>
        <p:txBody>
          <a:bodyPr>
            <a:normAutofit/>
          </a:bodyPr>
          <a:lstStyle/>
          <a:p>
            <a:r>
              <a:rPr lang="en-GB" sz="5400" u="sng" dirty="0" smtClean="0">
                <a:solidFill>
                  <a:schemeClr val="bg1"/>
                </a:solidFill>
              </a:rPr>
              <a:t>Important  Events </a:t>
            </a:r>
            <a:endParaRPr lang="en-GB" sz="5400" u="sng" dirty="0">
              <a:solidFill>
                <a:schemeClr val="bg1"/>
              </a:solidFill>
            </a:endParaRPr>
          </a:p>
        </p:txBody>
      </p:sp>
      <p:sp>
        <p:nvSpPr>
          <p:cNvPr id="1025" name="Rectangle 1"/>
          <p:cNvSpPr>
            <a:spLocks noChangeArrowheads="1"/>
          </p:cNvSpPr>
          <p:nvPr/>
        </p:nvSpPr>
        <p:spPr bwMode="auto">
          <a:xfrm>
            <a:off x="0" y="836712"/>
            <a:ext cx="5729902" cy="553998"/>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effectLst/>
                <a:latin typeface="Verdana" pitchFamily="34" charset="0"/>
                <a:cs typeface="Arial" pitchFamily="34" charset="0"/>
              </a:rPr>
              <a:t>June</a:t>
            </a:r>
            <a:r>
              <a:rPr kumimoji="0" lang="en-US" i="0" u="none" strike="noStrike" cap="none" normalizeH="0" dirty="0" smtClean="0">
                <a:ln>
                  <a:noFill/>
                </a:ln>
                <a:effectLst/>
                <a:latin typeface="Verdana" pitchFamily="34" charset="0"/>
                <a:cs typeface="Arial" pitchFamily="34" charset="0"/>
              </a:rPr>
              <a:t> 1</a:t>
            </a:r>
            <a:r>
              <a:rPr kumimoji="0" lang="en-US" i="0" u="none" strike="noStrike" cap="none" normalizeH="0" baseline="0" dirty="0" smtClean="0">
                <a:ln>
                  <a:noFill/>
                </a:ln>
                <a:effectLst/>
                <a:latin typeface="Verdana" pitchFamily="34" charset="0"/>
                <a:cs typeface="Arial" pitchFamily="34" charset="0"/>
              </a:rPr>
              <a:t>, 1961</a:t>
            </a:r>
            <a:endParaRPr kumimoji="0" lang="en-US"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effectLst/>
                <a:latin typeface="Verdana" pitchFamily="34" charset="0"/>
                <a:ea typeface="Verdana" pitchFamily="34" charset="0"/>
                <a:cs typeface="Verdana" pitchFamily="34" charset="0"/>
              </a:rPr>
              <a:t>Diana Frances Spencer born in Norfolk, England. </a:t>
            </a:r>
          </a:p>
        </p:txBody>
      </p:sp>
      <p:sp>
        <p:nvSpPr>
          <p:cNvPr id="6" name="Rectangle 5"/>
          <p:cNvSpPr/>
          <p:nvPr/>
        </p:nvSpPr>
        <p:spPr>
          <a:xfrm>
            <a:off x="0" y="1700808"/>
            <a:ext cx="9144000" cy="1200329"/>
          </a:xfrm>
          <a:prstGeom prst="rect">
            <a:avLst/>
          </a:prstGeom>
        </p:spPr>
        <p:txBody>
          <a:bodyPr wrap="square">
            <a:spAutoFit/>
          </a:bodyPr>
          <a:lstStyle/>
          <a:p>
            <a:r>
              <a:rPr lang="en-GB" dirty="0" smtClean="0">
                <a:solidFill>
                  <a:srgbClr val="FF0000"/>
                </a:solidFill>
                <a:latin typeface="Verdana" pitchFamily="34" charset="0"/>
                <a:ea typeface="Verdana" pitchFamily="34" charset="0"/>
                <a:cs typeface="Verdana" pitchFamily="34" charset="0"/>
              </a:rPr>
              <a:t>1980 </a:t>
            </a:r>
          </a:p>
          <a:p>
            <a:r>
              <a:rPr lang="en-GB" dirty="0" smtClean="0">
                <a:solidFill>
                  <a:srgbClr val="FF0000"/>
                </a:solidFill>
                <a:latin typeface="Verdana" pitchFamily="34" charset="0"/>
                <a:ea typeface="Verdana" pitchFamily="34" charset="0"/>
                <a:cs typeface="Verdana" pitchFamily="34" charset="0"/>
              </a:rPr>
              <a:t>On a visit to see her sister Jane, who was married to Robert Fellowes, an assistant secretary to the Queen, Diana and Charles met; soon, Charles asked Diana for a date.</a:t>
            </a:r>
            <a:endParaRPr lang="en-GB" dirty="0">
              <a:solidFill>
                <a:srgbClr val="FF0000"/>
              </a:solidFill>
              <a:latin typeface="Verdana" pitchFamily="34" charset="0"/>
              <a:ea typeface="Verdana" pitchFamily="34" charset="0"/>
              <a:cs typeface="Verdana" pitchFamily="34" charset="0"/>
            </a:endParaRPr>
          </a:p>
        </p:txBody>
      </p:sp>
      <p:sp>
        <p:nvSpPr>
          <p:cNvPr id="1026" name="Rectangle 2"/>
          <p:cNvSpPr>
            <a:spLocks noChangeArrowheads="1"/>
          </p:cNvSpPr>
          <p:nvPr/>
        </p:nvSpPr>
        <p:spPr bwMode="auto">
          <a:xfrm>
            <a:off x="-108520" y="3284984"/>
            <a:ext cx="925252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effectLst/>
                <a:latin typeface="Verdana" pitchFamily="34" charset="0"/>
                <a:ea typeface="Verdana" pitchFamily="34" charset="0"/>
                <a:cs typeface="Verdana" pitchFamily="34" charset="0"/>
              </a:rPr>
              <a:t>February 3, 1981</a:t>
            </a:r>
          </a:p>
          <a:p>
            <a:pPr eaLnBrk="0" fontAlgn="base" hangingPunct="0">
              <a:spcBef>
                <a:spcPct val="0"/>
              </a:spcBef>
              <a:spcAft>
                <a:spcPct val="0"/>
              </a:spcAft>
            </a:pPr>
            <a:r>
              <a:rPr kumimoji="0" lang="en-US" b="0" i="0" u="none" strike="noStrike" cap="none" normalizeH="0" baseline="0" dirty="0" smtClean="0">
                <a:ln>
                  <a:noFill/>
                </a:ln>
                <a:effectLst/>
                <a:latin typeface="Verdana" pitchFamily="34" charset="0"/>
                <a:ea typeface="Verdana" pitchFamily="34" charset="0"/>
                <a:cs typeface="Verdana" pitchFamily="34" charset="0"/>
              </a:rPr>
              <a:t>Prince Charles proposed to Lady Diana Spencer at a dinner for two at Buckingham Palace </a:t>
            </a:r>
          </a:p>
        </p:txBody>
      </p:sp>
      <p:sp>
        <p:nvSpPr>
          <p:cNvPr id="1027" name="Rectangle 3"/>
          <p:cNvSpPr>
            <a:spLocks noChangeArrowheads="1"/>
          </p:cNvSpPr>
          <p:nvPr/>
        </p:nvSpPr>
        <p:spPr bwMode="auto">
          <a:xfrm>
            <a:off x="0" y="4581128"/>
            <a:ext cx="5580112" cy="1107996"/>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solidFill>
                  <a:srgbClr val="FF0000"/>
                </a:solidFill>
                <a:effectLst/>
                <a:latin typeface="Verdana" pitchFamily="34" charset="0"/>
                <a:ea typeface="Verdana" pitchFamily="34" charset="0"/>
                <a:cs typeface="Verdana" pitchFamily="34" charset="0"/>
              </a:rPr>
              <a:t>July</a:t>
            </a:r>
            <a:r>
              <a:rPr kumimoji="0" lang="en-US" i="0" u="none" strike="noStrike" cap="none" normalizeH="0" dirty="0" smtClean="0">
                <a:ln>
                  <a:noFill/>
                </a:ln>
                <a:solidFill>
                  <a:srgbClr val="FF0000"/>
                </a:solidFill>
                <a:effectLst/>
                <a:latin typeface="Verdana" pitchFamily="34" charset="0"/>
                <a:ea typeface="Verdana" pitchFamily="34" charset="0"/>
                <a:cs typeface="Verdana" pitchFamily="34" charset="0"/>
              </a:rPr>
              <a:t> 29 </a:t>
            </a:r>
            <a:r>
              <a:rPr kumimoji="0" lang="en-US" i="0" u="none" strike="noStrike" cap="none" normalizeH="0" baseline="0" dirty="0" smtClean="0">
                <a:ln>
                  <a:noFill/>
                </a:ln>
                <a:solidFill>
                  <a:srgbClr val="FF0000"/>
                </a:solidFill>
                <a:effectLst/>
                <a:latin typeface="Verdana" pitchFamily="34" charset="0"/>
                <a:ea typeface="Verdana" pitchFamily="34" charset="0"/>
                <a:cs typeface="Verdana" pitchFamily="34" charset="0"/>
              </a:rPr>
              <a:t>, 1981</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0000"/>
                </a:solidFill>
                <a:effectLst/>
                <a:latin typeface="Verdana" pitchFamily="34" charset="0"/>
                <a:ea typeface="Verdana" pitchFamily="34" charset="0"/>
                <a:cs typeface="Verdana" pitchFamily="34" charset="0"/>
              </a:rPr>
              <a:t>wedding of Lady Diana Spencer and Charles, Prince of Wales, at St. Paul's Cathedral; broadcast worldwide </a:t>
            </a:r>
          </a:p>
        </p:txBody>
      </p:sp>
      <p:pic>
        <p:nvPicPr>
          <p:cNvPr id="1029" name="Picture 5" descr="http://news.bbc.co.uk/media/images/39283000/jpg/_39283253_stairs_238.jpg"/>
          <p:cNvPicPr>
            <a:picLocks noChangeAspect="1" noChangeArrowheads="1"/>
          </p:cNvPicPr>
          <p:nvPr/>
        </p:nvPicPr>
        <p:blipFill>
          <a:blip r:embed="rId2" cstate="print"/>
          <a:srcRect/>
          <a:stretch>
            <a:fillRect/>
          </a:stretch>
        </p:blipFill>
        <p:spPr bwMode="auto">
          <a:xfrm>
            <a:off x="6479704" y="4865374"/>
            <a:ext cx="2664296" cy="1992626"/>
          </a:xfrm>
          <a:prstGeom prst="rect">
            <a:avLst/>
          </a:prstGeom>
          <a:noFill/>
          <a:ln w="57150">
            <a:solidFill>
              <a:srgbClr val="0DFF7A"/>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1029"/>
                                        </p:tgtEl>
                                        <p:attrNameLst>
                                          <p:attrName>style.visibility</p:attrName>
                                        </p:attrNameLst>
                                      </p:cBhvr>
                                      <p:to>
                                        <p:strVal val="visible"/>
                                      </p:to>
                                    </p:set>
                                    <p:animEffect transition="in" filter="diamond(in)">
                                      <p:cBhvr>
                                        <p:cTn id="7" dur="30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188640"/>
            <a:ext cx="8424936" cy="646331"/>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effectLst/>
                <a:latin typeface="Verdana" pitchFamily="34" charset="0"/>
                <a:ea typeface="Verdana" pitchFamily="34" charset="0"/>
                <a:cs typeface="Verdana" pitchFamily="34" charset="0"/>
              </a:rPr>
              <a:t>June 21, 1982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latin typeface="Verdana" pitchFamily="34" charset="0"/>
                <a:ea typeface="Verdana" pitchFamily="34" charset="0"/>
                <a:cs typeface="Verdana" pitchFamily="34" charset="0"/>
              </a:rPr>
              <a:t>Prince William born (William Arthur Philip Louis) </a:t>
            </a:r>
          </a:p>
        </p:txBody>
      </p:sp>
      <p:sp>
        <p:nvSpPr>
          <p:cNvPr id="16386" name="Rectangle 2"/>
          <p:cNvSpPr>
            <a:spLocks noChangeArrowheads="1"/>
          </p:cNvSpPr>
          <p:nvPr/>
        </p:nvSpPr>
        <p:spPr bwMode="auto">
          <a:xfrm>
            <a:off x="0" y="980728"/>
            <a:ext cx="5748497" cy="646331"/>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solidFill>
                  <a:srgbClr val="FF0000"/>
                </a:solidFill>
                <a:effectLst/>
                <a:latin typeface="Verdana" pitchFamily="34" charset="0"/>
                <a:ea typeface="Verdana" pitchFamily="34" charset="0"/>
                <a:cs typeface="Verdana" pitchFamily="34" charset="0"/>
              </a:rPr>
              <a:t>September 15, 1984</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0000"/>
                </a:solidFill>
                <a:effectLst/>
                <a:latin typeface="Verdana" pitchFamily="34" charset="0"/>
                <a:ea typeface="Verdana" pitchFamily="34" charset="0"/>
                <a:cs typeface="Verdana" pitchFamily="34" charset="0"/>
              </a:rPr>
              <a:t>Prince Harry born (Henry Charles Albert David) </a:t>
            </a:r>
          </a:p>
        </p:txBody>
      </p:sp>
      <p:sp>
        <p:nvSpPr>
          <p:cNvPr id="16387" name="Rectangle 3"/>
          <p:cNvSpPr>
            <a:spLocks noChangeArrowheads="1"/>
          </p:cNvSpPr>
          <p:nvPr/>
        </p:nvSpPr>
        <p:spPr bwMode="auto">
          <a:xfrm>
            <a:off x="0" y="1772816"/>
            <a:ext cx="8001678" cy="646331"/>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effectLst/>
                <a:latin typeface="Verdana" pitchFamily="34" charset="0"/>
                <a:ea typeface="Verdana" pitchFamily="34" charset="0"/>
                <a:cs typeface="Verdana" pitchFamily="34" charset="0"/>
              </a:rPr>
              <a:t>December 9, 1992</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latin typeface="Verdana" pitchFamily="34" charset="0"/>
                <a:ea typeface="Verdana" pitchFamily="34" charset="0"/>
                <a:cs typeface="Verdana" pitchFamily="34" charset="0"/>
              </a:rPr>
              <a:t>formal announcement of the legal separation of Diana and Charles </a:t>
            </a:r>
          </a:p>
        </p:txBody>
      </p:sp>
      <p:sp>
        <p:nvSpPr>
          <p:cNvPr id="16388" name="Rectangle 4"/>
          <p:cNvSpPr>
            <a:spLocks noChangeArrowheads="1"/>
          </p:cNvSpPr>
          <p:nvPr/>
        </p:nvSpPr>
        <p:spPr bwMode="auto">
          <a:xfrm>
            <a:off x="43673" y="2636912"/>
            <a:ext cx="6328527" cy="646331"/>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solidFill>
                  <a:srgbClr val="FF0000"/>
                </a:solidFill>
                <a:effectLst/>
                <a:latin typeface="Verdana" pitchFamily="34" charset="0"/>
                <a:ea typeface="Verdana" pitchFamily="34" charset="0"/>
                <a:cs typeface="Verdana" pitchFamily="34" charset="0"/>
              </a:rPr>
              <a:t>February 29, 1996</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0000"/>
                </a:solidFill>
                <a:effectLst/>
                <a:latin typeface="Verdana" pitchFamily="34" charset="0"/>
                <a:ea typeface="Verdana" pitchFamily="34" charset="0"/>
                <a:cs typeface="Verdana" pitchFamily="34" charset="0"/>
              </a:rPr>
              <a:t>Princess Diana announced she'd agreed to a divorce </a:t>
            </a:r>
          </a:p>
        </p:txBody>
      </p:sp>
      <p:sp>
        <p:nvSpPr>
          <p:cNvPr id="16389" name="Rectangle 5"/>
          <p:cNvSpPr>
            <a:spLocks noChangeArrowheads="1"/>
          </p:cNvSpPr>
          <p:nvPr/>
        </p:nvSpPr>
        <p:spPr bwMode="auto">
          <a:xfrm>
            <a:off x="0" y="3429000"/>
            <a:ext cx="9144000" cy="830997"/>
          </a:xfrm>
          <a:prstGeom prst="rect">
            <a:avLst/>
          </a:prstGeom>
          <a:solidFill>
            <a:srgbClr val="FFFFFF"/>
          </a:solidFill>
          <a:ln w="9525">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effectLst/>
                <a:latin typeface="Verdana" pitchFamily="34" charset="0"/>
                <a:ea typeface="Verdana" pitchFamily="34" charset="0"/>
                <a:cs typeface="Verdana" pitchFamily="34" charset="0"/>
              </a:rPr>
              <a:t>August</a:t>
            </a:r>
            <a:r>
              <a:rPr kumimoji="0" lang="en-US" i="0" u="none" strike="noStrike" cap="none" normalizeH="0" dirty="0" smtClean="0">
                <a:ln>
                  <a:noFill/>
                </a:ln>
                <a:effectLst/>
                <a:latin typeface="Verdana" pitchFamily="34" charset="0"/>
                <a:ea typeface="Verdana" pitchFamily="34" charset="0"/>
                <a:cs typeface="Verdana" pitchFamily="34" charset="0"/>
              </a:rPr>
              <a:t> 31 </a:t>
            </a:r>
            <a:r>
              <a:rPr kumimoji="0" lang="en-US" i="0" u="none" strike="noStrike" cap="none" normalizeH="0" baseline="0" dirty="0" smtClean="0">
                <a:ln>
                  <a:noFill/>
                </a:ln>
                <a:effectLst/>
                <a:latin typeface="Verdana" pitchFamily="34" charset="0"/>
                <a:ea typeface="Verdana" pitchFamily="34" charset="0"/>
                <a:cs typeface="Verdana" pitchFamily="34" charset="0"/>
              </a:rPr>
              <a:t>, 1997</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latin typeface="Verdana" pitchFamily="34" charset="0"/>
                <a:ea typeface="Verdana" pitchFamily="34" charset="0"/>
                <a:cs typeface="Verdana" pitchFamily="34" charset="0"/>
              </a:rPr>
              <a:t>Diana, Princess of Wales, died of injuries sustained in a car accident, in Paris, France </a:t>
            </a:r>
          </a:p>
        </p:txBody>
      </p:sp>
      <p:sp>
        <p:nvSpPr>
          <p:cNvPr id="16391" name="AutoShape 7" descr="data:image/jpeg;base64,/9j/4AAQSkZJRgABAQAAAQABAAD/2wCEAAkGBhMSERUUExQWFBUWGBcXGBgYFBcYFxcYGBgYFxgWFBgXHCYeFxokGhcXIC8gIycpLCwsGB8xNTAqNScrLCkBCQoKDgwOGg8PGiwkHyQpLCwpLCwpKSwpKSwsKSkpKSkpKSkpKSwsLCwpLCwpLCkpLCksLCwsKSwpKSkpLDQpLP/AABEIAQMAwgMBIgACEQEDEQH/xAAcAAABBAMBAAAAAAAAAAAAAAAEAgMFBgABBwj/xABAEAACAQIEAwUDCwMDAwUAAAABAhEAAwQSITEFQVEGEyJhcYGR8AcUIzJCUmKhscHhM3LRQ5LxJIKyFRZTg6L/xAAZAQACAwEAAAAAAAAAAAAAAAABAwACBAX/xAAnEQACAgICAgICAQUAAAAAAAAAAQIRAyESMTJBBFEicRMzYYGR8P/aAAwDAQACEQMRAD8AgO03ZhrZDoJU6MBsD1imcHw0lN4q4pixeSZgRtz251WMRda2+SP4rNlWg45JA9oNaJkSOZFKbGK5mrRgeGBxrt+tOL2cAIgQvSqRx2i3JojeG34ANSZxoIreNwGVDC7bVSrvEr5JCrpruCYqKHF7DOXFaDuKYwG6qqJjUmOtFh2y6D21E4chTmY+I7mp+xdGWs+d000CDfshb119Z3qLXN3ms6+tWI2s5ojDcDB01JJlRv4jpAA6gAH+1elRZPTNPO0QaMV1iacXijOcqCW6AFm/2jWumdnfk3krcv6AH+mQrT/fqR7P+Kulvs5hlTJ3FrKOXdoPaYFPhiclsXLIjiPB+A38QQiqqvuFuNkLDqFILR5kAaGJg1YsF8jF12JuXggB5Ww2bzXx9Y+sB6c66rhcIiAZeWgJJJAMaAnYaDTannugfwCT7hT440uxTlZy678leIt/03RxqdyjactiDPs/eo3FcPuWP6qMh5ZhofQ7H2V15cUCfImP48j5HWl3rCOMrqrDowBHuNDhF9B5NdnnLtCil0HOMx9ugH5E1FYiAtd07SfJnhL6s1uz3d3kUdkHtSCp9IHqK492r7Jvg7jBnlJYWyUaSVE5bggd2TqFIDK0HxAeKo4tA8ir3blawx60m6sb0lBVq0VetBrWxU7w5Ey8pqtW7Zbzp61iHU8xS5RbQItpUS2Lx72mm2zAcwCY91D2eN3HbWlW8SGGu9D6BtKquqZI9k8uMPSsoBblbqnFF9fZIdmMccsEzFEHFC5cPkY9xqnYHiTWjK/xW7XGMjFjIkzPLXeadLHyVFVSZ1ngjSD0GlStVHs5x5cknfmP3qewnGkuGBNXguKoLYbeUFTPSouzgbZkwP551rtDxMJYcjpVAw3ay7bGUwR5/wCf4ouhcrvosXFcIgeBGWa2qEppFVHHcZuXSNYHQbe3rVr4DcLW1zRNZ8kU1bGwd9g2EunNBBmfX3da6v2P4CcOO9vR3jCFXSUHMk7Any5DnOlQ7J8ORsaC+yK1z3QJ9Bmmiu0Pa9nxPdW41Yr4nVZCmCFLeGYzQCCYE6kgUmCT/JIbVnRcTxhEifLyH5+o1reC4mLv1SCOvv09dJ2981zrBXr14F2bukEDMYh5AH1iwTRwSQSZ0A2mp6zxQC3Cu7CTqGcltCNbgZoadfszmDASJp6m72RwXosmL4kgfKHTNuQTJ0GxAGm494HMVFcU4w+QXEOXkQyDc6qZLgD7p0M9VEkQ93j1trdxXY5iCA+R1dlgkB8sB3hYzeGRrGkGAucYU94WJKhoEPqAysp0++FJKkQPqbENAlMMcZZcP2tuZhmhrezQpLe1IlRHVR5SDJmeE8eVrmXw+RBBPUCJNczt4UMysk5thmMqw6AkbEgaN0MkaAymAxdy3cIcugBUMIBW2PFK5S2VGnJlkbnSQaWpOxssao6wrzQXGOCWcVbNq/bW4h1g7g/eVhqreYINA4LjAEjMtwSBnBAaS0Q6j6pkEctVIgGpbD4oOJGnkdxy1rZGaejG4tHBflI+T44FldCz2HIUMRJQ6AByABtoOuXrVBZDFetsfglvWnttOV1KmDBgiJB5GvNHHezbYG+9m5rlMK2QqHWNHE9doE6q3QTHoHZA4e/k0apHB4hHbcVH41QaYwyZSDOk1Wr2V6ZLY2wJ8Mz+1DAEVMYLGDJuAeesTUXj8cmc5dj02nyobGOh350OtZQ3def5VlTiVI21JNG4uyFT2U5fsd0J3qHx3EC+mwpi2BIN4Vjrg0B0q3cJ4k1sSTPrVa4HZWBNSuIxIGgpM226QSR4nxlr3h2H5moHEYUzqKfweLAOtKxeMBoXJOgXSIu4YqY4H2iyQj7cjO1V/GXfFTEmncU1sikdx4NxZEwNx0jNddkZ8sQiKrQDzEMDpEExruadirxN0sv1tYg6xJnKRMSQqzvH5l8HZm4bhFy5BmvyYAzeNZf8RMAa68vMow1mWLbZZygciQsHzOXNqeZP3dEqos1xVxFYGxNyLmqqNFUALAACgkQRopEmYVdxFH2cVcdgRAt/VUEAK4EhhlMSmuzAjUQOguCAgqCC7TqfEI0RVUdAoAPLSI1JE3w7CknWeQExsNtBoNIgchFJnPejTjhrY0MKTAChQPu+HffYT7vIVF8Q4XduXgBCggyZBAnImo2JhVEDmKugw5aIiB7qTcw8jKABt66eun60rY9JFKGOYP3bIGG+aNHnxAnl4mzD1YdIMlwTtb9IhdbbOrHI1y0reBgAYb6yE88pAIUyNql8fwIOAcoBUdOQgxsT09YHSoe72R57H3dPaToNfy6S6A4Rkiz8L7RW7pykC34iSDcLBGIBIXNqLf4WAEajQECbtY10dRbYKrQGBVWVSWCyACGUeFj9oEsZy71zK9wi+rZg3iUqc3iBKj6v1tDuQRK6aTUrgMdiBOdRrBDaawIBI1DCDOsiZ+9NFZOLsRP49rR1y1dzGQRl9DIPn/xUD257LJjsMUYsGSWVlMEGIOh8J05EctCDqKrheO3bbi5pEjMJdtIVSPExy6rJjmSTqTV/4TxRb9oOv7b+Wta8eZTdGPJhlj2eXOOcGuYW5lcSrao4VgtxeTLmHQiRuJg0PhsNm1rpHyu2lu31hXVpzNmuhh9UDS3nbu9htlBgmD4Wql4XDhFoynRnkvojMRbA6UAEM6Ubj18RNPYC0setWTpA4OrBRiH6flWUebI61lDkSh3jNrwT5VUXEVfOK2Zt1RsSoDEVaGtF10WngOAlR6U/i8BrURwri+UVK2c1wzS5Jp2RjLYSOdB3/KiscStRqXdatG2rEzk70Ks4BmMmnhg5MRRWGxYinbeJAMmpbGQkmW1XKcOsnMxCuyAvE/WtwYBIUBQ0CSYXfWBEni5KmN2YqY5aEe2QR+dL/wDVkuYIWgIZb0zm3LBRIWNgCo3MkzyFAMg+rswktprOX9NAPbSqfs3426sl+z+L8XhEESFnUAZgxzH3a+dXXCJA/eqDwG7DCdTI06HkTIMtXQMGZArNPUjdDoPs3tKftChbQiisOaiZbiFW7dOXcPpTlkUu6QR6UytCW9kNiMKPZy8vTpQd3Djpt8axUveWgsQlLaHIgsZeCEzotSHY3iI+cKo+1oSNMwCnLPLQE67jQeVBcUshlNVzgnEmsvdYQO7AWTEZr11LSnU8ka6xPLLVYJ3oXnS4kPxvFM124JDAXbpVgI0L6x+FiM2XYFmIjMZgMXiG60i9jWAA5RQT4iTW+EDjzqxdxnYbVvC3GFPWcQI1pyJ5UzRVCe8rKV3NZQ0EsXE7oW2RVDxQ8R9auPHCI3qo3k1NSCK2o6HeFW8zVdsJZCrVT4EFDa1aMXjgF0NVypsty0RfGYqGWl4nEFydaaVoq8I0ivOl0P2rlPMrR5UxacSKmrNkPCjdiFHq3hH5mhJ0VhHbOk9jcB3WDs2yoC3F728CJkuZBcRrC5RB2Aqs9suCGxeOSMryVO8A6nN1g7ddOeldHsYUZYWIgjbZFJQaHyWql20+kS3P2WPvI/Pnp7OdZeTvZ2njUYqKI3gHBA1sEzptqYPqBuddyee2lW/C2YoLhOHy21HQCpA3gu9KatjU6QQq09ZXWhreOtxM6URh+K2SYDifMiook5klaNaZ61bxCnYg+hBrIq5QYuvQGIepS5bFR+Ls6VRpl00iDxz6GqPxe0ww4IVmN/EXG0EgJYRUjTrcun/ZVq47iQi76bn2VXcfxBVuCyzKDZt2kg+Gc1tbznxbnvLtzXyEVfDHdiPlzXBIqD4Zm5aecjXzoRcIVaCPdVjxmOVnMarAGnM+VBJbk6DTzrXypHLnt6G8JhQTrUrbwaRyoC6pnSkgsDzpUk2C1yok/mtvp+dZQOZ/vGsqvF/Yzmvoj+J4ouTUWz0fcsE0Jdswa2R0KcNWMqSDpRBxLEammQlOGx5UXsrTMD60u7tSVSKRdapRFp2xVq5FTXZ7Gj5zh5MfT2Znb+otQdtJp5AUIZfrKQy+qmR+YqslZbkeiAGt+I6qsgjqCTp5c6h+1WAzPYRdgSzx1iRPlr+lS/C+JJfti4mqOocDybWPUaqfMGoziDHvSD9mB7tKwPWjtt83Y9hk6UZicKANp9BPuoXBHWpq2JFBBkiocQxFwBimHQCcrPdYjcHXu1BZhIAliNSNY1pPDey7YmybzWrBykABO8WTAJCsbjKxE5dY10kcrdds+h8j+1C4rvCIAgdJMekTEVf8VGmtiXGTlaeiI4ZhxZ+qkCeRYeezEx6VY+88OblE1GRlULA6mn8a/wBAVHSlIc1fRH4/tGYPdxoQMzAwW+6oALOfIA+7WoC/xA3we9xL21G5W0ypuRrdLNbUSCPFB8tdZ3BODayw2UhQQCB9UlpBgkNm1kEbDpW7UWkdbaqofRswLEr90RlAGp0A1nWmR41sTKM+Wuio4/s8cpW3cuXM5yy8EDOQNCuvMa7VU+1t8XOIYphsb90DlAVyij3KK6Xwrh+TIomGvWyF0yqTdWQg5CI0GnSuUYi/3t53Gpe47+udy377UzF0zP8AJdUh75mQJFG4W1mXanrmDuBJK8tYIJHqBQ/DMUAcpoNtoxp1oSbeVtQTRvzaVo3uw3Ssu4UxI3pPJthrZCMvlWVtnMnQ1umbCCX2AERUdeajMW8sYqNvnkK2ir+x/BZc1P41xHnUaiEVtxVkR3Q9kEUO9uTpWjconBNpVS9pxoZtLFKBM+VOYjehxcPsqWUUUjrPyc3mGCWCR9JdIg+Y/eali0sfWmOynDzZwti2wysbSuwiDN0tdE+eVgPZTqHU+p/U1z8nkztYfCIfhzBqaw93SoewJqTsHSqpjgs661orW7db7zpV7KAb2dZNKxqfRit2rxYTG/5ClYv+k1CtBUtle4K5ZTO4Px+9HsKD4HbjODuGn2be3X9RR12ggsDxd9FhmICKGZjIEKlt3OpIE+HmRqa4lwW/ldOcZdPSukdsr7tba2hMlGzR90lQw9okeYn28vsNlaelaMSuJy/lt80kXvEcVQISJOm0Hn15VD2LY5iPP/FAJxEaAjSisTjVC71HEz6b2TGHvgDrTl7HiKrFviPQ04uLNU/jaZHKg5nMnX8q1TCox1ka1lM4MryBvm+k1H32ANS2OuZPDULibZOprSCWxFu5LU860OLUUYqGKBZdbB3w9SXCAoENvQtpSaXZaCRsaD2Vb3od4pcGtW35PPkzbEKmLxMLhgZW2ZzX42H4bZO51LAGBzqC4D2a+cu126SuGseK60wWO62bZ++2mv2Qc3QG6dkO1r/OxZcqLd5oUKAFtuEC2UtjkoCi2B5pO1OxYrVlJSp0W7jM9/nP21Uz5p4GHsEGPOoNT42Hmf8AyNWziWC7xPCNR4lH4og2x5sPzC9KqeMXLdDcm/Xn+k+2sPysbjNtdM63xcnKKX0SeDNSeFNQ1poIqXwbfnWROzbLQbmApdu6AKYN0DUgmNv80Db47bLFVDswiR3bgidpkDTz/mroV2FtZInKSOg3A8o6en8ULf4sDbIKtInQKTJ9duW5IFEu90g/9PcA56KTt0Bk+ygb+PVVhlZR1a2yjn1HkfcaO0FUxjhCeIltyCABsuxjzOgk+UDqV424BQuExKO3gYGNSQR7PfrSOIYkSzcp9Ko2wlZ4hih3zzrKqPZ4jH5j3VzPiK5XYDbMf1q0Xe2dsO0oxGZtQNCJ3p7/ANVwV4ePJP4lE++tkE4LaOdlayN0yn2L+wqQGGz8zUjj+yCsM+HYDnlklT/aeVR2HuMjFXEMN5q7d7Rlljaex08NCLND2cUCY6VIYzGyscqgbTazQgm1sq0TPzmtVH99WVfYeJZcfhpYkioLiDAaVcr2EJGxFVbifBL3iYISNdiP0mT7KKBJO9EBcxVWPheCNwD0quWeG3LglFnXrr7BXVOxvZxu7XON+UGfSKjaQ1J0VteDtEKhJ8gTRHDewt67dPeA20iWZhARRqXfyA9p0HOu18H7Ioi5rgy9EB1/7iNvQVXPlN49ZGCRMPcQTdAe2hWSuS5qQNYDAa8zTIQcmLm0kUTjnFkVVw2GlcPZkLJ8TsTLXbkbsx18tuQAr5czIOUgggjcEagjzBg+ym+91pVbW6VIype2d27KcbGLwyXoEtKug+xeX65jzMMPwsK3x3gQuBiup3JH2jydOrdV+1rz35l8nXaT5ricjtFnEQjTsrz9G56CTkJ6MDstdnMRrOSdBzDc58+tInBTVM045uO0c+tXSpyt9Ye4jkR1B61LWL+k0d2g7O954l0uakBR11kAdTqV9o1kNWrOIdDlcQeXQxzB51x8uGWNnZxZVkiWexd60Di7GW4HWVYbEbj/ADpIg705hLgYCi71jMKonWxifFi07RXEUBkLroMyEa+qt+zewVCdo+KPiEKlSitoZIzGQQQANACCQSTseVO38CRrr7KYbhpOpMj43q7nZeEcUXyrYjAZUt6AAb6aVUu2fHQiZAfE2w6A/abp5fxUv2r4wuFsknVm0Vep8/Ibn+a5Lice1xyzkszGSTzP7DoOQpmHHb5MxfIzO2hNy9NA301oommbgrbZzwrhPaa7YIE5k5qenlVn4lZTFWhdtasBp59VPnVJuYWRIqZ7H8UyObZ2bUetLkvaGRk/FgbXCdKZdoozi9vJeaNjr76j7l2aKEuNGd/WU33nlWUSbO3cZKlAyCTVaxfECEPhHtMe/Sj+znEu8tlWOo0ipLg3Zd71w+EZBqWYeBR+I9fKlRfo1Tglsg+xPZl3ecuh2B333nZRXXMLwpbKQJL6CRAieSywgecyazhKWLVs9w9tjsbgIfWJgZCBpoYBPmRT9/GuQQhkjdVhT08W+XWP5NaceOtszZMl6RUO0vaK7YslXTeWt54z+hQli258QY7EkrXIr98sSSdT8bnU++r/APKPdQ29HIbOJQqYbRgTnkgsIWQSDqPDtXOi1bfRlXYgt8fpT9m9pTD0hHg1Rlg5knQ12j5PO05xWG8Zz37OW3cB3YR9HdPWVBn8SseYritt6l+zHaFsDilvrJWMlxV3a20Tl/EIDDzWNiaDJF0d8HMDWdz93r6evOo7ivBUvAzp0fUSeRMag+Y1A3kaUXhMStxA9pg1tlDZhqHU6gr5R9nl7KfkRMeDks8+v889qXOKkqY+M3F2iiObmFeLg8OkPy12zRos8m+qeRB8InbONBHLapHiOEzLB1O881HMHy6iqmeFKpOUvZ6i2wCnzyOGQeoArl5cP8b/ALHUw5Vl/ZNtfBqN4nxRLVtndgqqJYnkP88gOdRbcPvuWFvEuAshme1ZYIYkKcqqSxkaToNTyDa7c/JJdxJz2cTcuIP9ByPCRv3R2b0bX8RqQwuav0DL8hQ/H2cd7VdpWxeIa5qEHhRTyUfudzUPbvEVPcY7F3rLMAC2U6qRDjyKnWar7WyDBBHqK2JJKkc9tt2wtrtaLU01aDmiwMlMKsofbQvDLTd+sfepzBXoBE70ThVg61R6GQSbQZ2rsQUO8iP+arpq0nhd7EgZFLfiJhf9x/aaL/8AYS20L3ru2pC6IB0LNqfcKEOqDkSUnRSs1arolvEYAADJb2H+kD+ZWsplCizdgPk8v3CL9/NZsmCFIi5dHIif6aHrBY8gBDV0y+toKLaqpVdMoHgX36s3noZqj8Q+Vu0WbuzbI5FxiWLHqSiLlHkJ9aHw3ym2zpFidABmvWQNQJz3LeXQa6lNjGtOjBIXPI5l2xeIYAkMgPLMHIHQHK06b/n51Qe03a7KsPhwu/d3LV8OhJMGP9pUoTpB05Ebi3bZltHu1aMwCk3bOIszHiXvLTErMaKxkjoJFUfF483HZoCliScojfT2CIEa7D1L41ViH9DvEeMXb0C47OAdMxmOgneADAn+KCWsrKIVo0wpg/Hx6fpRMUzdX4+PjWqsJlt6JDSKAVtaItGqEOjfJP2mK3Pmdwkq2ZrGv1X1Z7fkGALD8QYfbrqoJmft9I093XyrzOl5kdWRiroQysN1Yaqw8wQDXoPsvx5cbhrd1YUkQ/RHXR08lnUeTLQLolYEGNvt/wAeXSoDtBYDIQhOcFAoXvASXzZUZraMyqYliNVABkSDUrj8WwBW2PpArESpZQcpytcCkTLR4QZI10AJqBwt24t5rZa4WIzL/wBblAS94794ZxFxLUqqMAf7Uiaz55UqH41u0A4HjJ8NuENoubStbQDKQuRmJTwuDc8JVwp0aM0A1cMTi4ZhI3MHfmQPI/wRoRVV4vhB31ovn8TIqi8vi7mw6PeuC/bzauQjZLhAOQ7Eg0D2g4+xRYAV71tsRaHijvFzDE4fQSGDC4RPPQxpU+LbtNlc9KmkWLiPDcNjYTEiLoUZL6EK45DXXMpIPhcEaHSaoPab5LA7FVvsrqRIdVYEHYgqFIkajcGD0NQ97tkwe1cRySs5jzcHL/UB6keLbXbnVl4v2uW7g+9BbvLRAMCGey7hWQmIzAkOrbBkPJiDpnhT3ETDL6kcg7S8DOFvd2WzyAwMQdeREmD/ABUUGipDjNtxcOZi4mVY/aVtQ3tBGnqOVRtZqa0x770EYOyXcAda6Jw3guGw1oXMQwLb+Pb0ROfuNUTgOJVLylvqkwasPbDBwy3AxOYRqZ93ShpyplknxtEpxD5QAPDYTyzOP0UfvVZ4hxW7fM3HLdBPhHouwqL3pQatEYpdCW2x/vxW6Gmt1eyE0q0pRWgPj/mlzRsUaWdYJ1Go5EdCNuVJnWnBSXUGjZDKyaaRo0NLJqWAVSTSlNILVGEGZPj9zTiNFJur8ek02p91LCPGavHyXdojYxBsE+DEQBOy3gPo2/7pNvzJSdqo4alI8cz7OXoeR0qBXZ6RW2OQMTMzqZ+1PM+fpUHxPAL36yNLsIVNo3Ec5URbbkS1rN9GzFRASyp0JJLvY3tAMZhkutHeCUugcrgGrRyDArcH9xHKnMfbOYPma0me2CLYYXma4yocrLqQ02LZJgLkOvXPm8V+zRjewbiDA4V3LJ3ZCd9dtHvcNcIPd/NUtku1pDmEuoEROgiqBxtTewmLBzd9w/G3XBmT3WIusr66fVuqDp5mNa6HisRmQlSocnEW7V5FPcolvxXhcKeC0ZF1QSG2Bk7nmvD2Pz3H4dAV+cWsYgVgAcyZ7qKyjQSFZdPv6RVPjv8AJ/oGXx/yU+6dc207jodz7NZrT3zljf8AjWkB/CfYf2OtOZPAQRrBY+URA8vP1rYjOJxdrvLWgkrEf2sJHuIP+6q+6xVmwLcuqfown96jeN4WGBAidKRPyNEUnEDweDdzKjap3jXEy9pVIgipLg2EGQQKguP24u+z9zSoPlM0Tx8Md/ZHClTSRWzWsxm5rdIzVlGyE8prdNpvSs1EUOCspC3KWpoAG7qmtK1OtTDb0QjmbWkfH+K3mpMbVCCLtzl7fdr6jlTLfHwN6XfX4+PShw5+PfVQhSClEg0ILhiKWpqELr8mfaD5vixbYxbxGW2dYAuT9E/l4iUPlcnlXVeIssM4LIUT6e6Fud4tlg5XuGXTOLiKTI2mvPcfA09x5V3Ds1x/51hMPeuH6RXCIVN0n5463EY3lTTumVkeNAM8dRSMybQ6Dol8dhiVui5ltG6JuEqz4dsMjsCjs+Vbdy4rmT+KdCdOP47HHD8UW++ht3cPddZBKTbtG6jFRErLg6a+2uwXrXhug2gxnPdtMo7vG3mtB1GHe6xiGUbDSB7OO9uLQ+dnxF81sAsdyUuXbLgmIJU2ysgRCilYdTLz8SG4jghZxF63B8Fx0HojsFnygA0wh115yD7QaM4xcL3BcP8Aq27Vw+bG2q3PZ3iPQNbjMJwQ+oecR7wf80JipdQZJjWjMFtb/uX3TTPDzmSPKkZHSHYVbZYeBEsqgc9/dUV2zCi8oG+WT7TpPsFOYPE3EKKnMge/SrenYq1cfvLgzE7yTHumBpWfHqVmzNJuPFHLRrUlgezeJvfUsvHVhlX3tFdcwHCMPYEKij0A/M86IfiKLsBWjmZeJzUfJjivvWh5Zm/ZKyuhHjfnWVObJxRyy04Px+tOUObc6jQ05buzuINPMw4uvrSSaURWs3WoQUDSHGnurYFaf43qENTWGtL+dKmoQQ4oG7v5H42o+hsRbnXzE/v7v3oMgxTi1sWZ2I9Pj0ppWoBCkJNXX5L+M3LOKa1bdFOIUIveFu7zKwc5gNyba3FB6leW1HtPtT+Y7ruCCPUaj2aVWStUWTpnoX5sIy2wUtiVt2mCW7uGCtcS5jEZ8zN9YEabn3cr+UUhnw90EEOLmU+KXtfRPZuEtqWKt4uWbN1NdPwmPS5at382W26Jc71SiPhrI7u4mGaAzuGaV66tXOvlLwjABnVUuC6puhQ2QXXtgubTNq9sqbI0gA2m6zWOGpo0PcWUvEYnMlpYjuw68oIa4bg92Y79RQzTO+n6/wAU5dG0/HxFYK39mUTg1/p+v6AtP5UBw29GlHWmj2JcJ9iOKjOH/XFJy9D8PZZ+EWM15PIz7qvvznSJ2rn+FxBRgy71L2uPmPEKyx7NuRUrJ65iKYNyaAscQD7Gns1PSMl2PZqymZrKlAspkxua2QDz/OhxejwuJ/SlnDruCR6VpMwQFIrczQhzrzzUpcUvPT3VLIETFafatLcpLXPj8qJBu229PTpTFtgWPsNPA0CGCfj3Uhln406UqayiQAZYNJFEYlOfx8SaH51Ug4hopF0oImi7L7VCyOp/JXxcfNrloEI9m5KgsgXEm8twWrFzN4tLmeI016gENfKLhAcLcK6hGYAnMWVkvZ8RbZ7mrg3GZkjSLLVWfk94q1jH2wEDi/FkgsFhmIKOrHRWVhod/EetXftPYW7YfKc6vZCW7niJuWVUonePc/1luNfuEKslFOtYsq4zTNWPao5Lc1ArENZbJKedaWtxkBnY925H3QvPTM2v/wCVNB4QwwmpHEZEwgY6u9+4PRbdtI95ut7qg0MmkTVs0Y5KKss7YtQNKHbG0MNq2qTVIxSDPK5hNnGsD4amsFxZvtj21EWgFp3vOZpqX2KLCOJJ1rKrXz0dKypSBbGykiG16EUwhKGDtyNErHx/NaLA6GmlDeWdqbdJ3E/rW0kbaj9PKnGb4+OVQAI1phtr+tILfE/HSi4pq+nOpQRrCHU+lF0LhE393x7xRij4+PjSoiGiKTNbzaVqiAS6yKCI1o+hcSmtBkGppyy1NGlKdf8AigGg1bzKQyEhlYMpBghgQykEcwQDPlXYcXjResd8Aql1S84AOVXuWreR7Tv9hbANp1TY3iOenG0Miuidjsa1zAZWhu4Z7Vsx4kVz3zJcdjCreLJaUKPses5fkrVmjB3RRriZXurtFxx7mNDLR+NSMReH4zy6gGfbMxQRrTHpCHp0FYqwtzhrAfXsXTf217q83cNJ5w9qyf8A7DVWsr4hVxwQzME273B302nVO9uL+dpTVXw1sEg0MkaZaL0HJbmnlEVgrdKLC81NlppDEk0tRRAZlHSspUVlQgN19tbQ7/HKsrKcLF2j8e6nPj9P81lZRQBsUm43x7a3WVAm8MNPf+tPoKysqIhh3rUVusogNNt7/wBaaxI8JrKygwgZrCdqysoA9ha1Z+xWIZPnAUxmUToJ8OHxl1YJ1Ui5bRgRGqisrKRm/ps04vIB42oGMxAGgDmot9zWVlNx+KFZPJhnDxN/Dz/8bf8AnfH6VXcBv7qyso5f+/0gRJWsfasrKSXNKKUDWVlWAbrKysqE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6393" name="AutoShape 9" descr="data:image/jpeg;base64,/9j/4AAQSkZJRgABAQAAAQABAAD/2wCEAAkGBhMSERUUExQWFBUWGBcXGBgYFBcYFxcYGBgYFxgWFBgXHCYeFxokGhcXIC8gIycpLCwsGB8xNTAqNScrLCkBCQoKDgwOGg8PGiwkHyQpLCwpLCwpKSwpKSwsKSkpKSkpKSkpKSwsLCwpLCwpLCkpLCksLCwsKSwpKSkpLDQpLP/AABEIAQMAwgMBIgACEQEDEQH/xAAcAAABBAMBAAAAAAAAAAAAAAAEAgMFBgABBwj/xABAEAACAQIEAwUDCwMDAwUAAAABAhEAAwQSITEFQVEGEyJhcYGR8AcUIzJCUmKhscHhM3LRQ5LxJIKyFRZTg6L/xAAZAQACAwEAAAAAAAAAAAAAAAABAwACBAX/xAAnEQACAgICAgICAQUAAAAAAAAAAQIRAyESMTJBBFEicRMzYYGR8P/aAAwDAQACEQMRAD8AgO03ZhrZDoJU6MBsD1imcHw0lN4q4pixeSZgRtz251WMRda2+SP4rNlWg45JA9oNaJkSOZFKbGK5mrRgeGBxrt+tOL2cAIgQvSqRx2i3JojeG34ANSZxoIreNwGVDC7bVSrvEr5JCrpruCYqKHF7DOXFaDuKYwG6qqJjUmOtFh2y6D21E4chTmY+I7mp+xdGWs+d000CDfshb119Z3qLXN3ms6+tWI2s5ojDcDB01JJlRv4jpAA6gAH+1elRZPTNPO0QaMV1iacXijOcqCW6AFm/2jWumdnfk3krcv6AH+mQrT/fqR7P+Kulvs5hlTJ3FrKOXdoPaYFPhiclsXLIjiPB+A38QQiqqvuFuNkLDqFILR5kAaGJg1YsF8jF12JuXggB5Ww2bzXx9Y+sB6c66rhcIiAZeWgJJJAMaAnYaDTannugfwCT7hT440uxTlZy678leIt/03RxqdyjactiDPs/eo3FcPuWP6qMh5ZhofQ7H2V15cUCfImP48j5HWl3rCOMrqrDowBHuNDhF9B5NdnnLtCil0HOMx9ugH5E1FYiAtd07SfJnhL6s1uz3d3kUdkHtSCp9IHqK492r7Jvg7jBnlJYWyUaSVE5bggd2TqFIDK0HxAeKo4tA8ir3blawx60m6sb0lBVq0VetBrWxU7w5Ey8pqtW7Zbzp61iHU8xS5RbQItpUS2Lx72mm2zAcwCY91D2eN3HbWlW8SGGu9D6BtKquqZI9k8uMPSsoBblbqnFF9fZIdmMccsEzFEHFC5cPkY9xqnYHiTWjK/xW7XGMjFjIkzPLXeadLHyVFVSZ1ngjSD0GlStVHs5x5cknfmP3qewnGkuGBNXguKoLYbeUFTPSouzgbZkwP551rtDxMJYcjpVAw3ay7bGUwR5/wCf4ouhcrvosXFcIgeBGWa2qEppFVHHcZuXSNYHQbe3rVr4DcLW1zRNZ8kU1bGwd9g2EunNBBmfX3da6v2P4CcOO9vR3jCFXSUHMk7Any5DnOlQ7J8ORsaC+yK1z3QJ9Bmmiu0Pa9nxPdW41Yr4nVZCmCFLeGYzQCCYE6kgUmCT/JIbVnRcTxhEifLyH5+o1reC4mLv1SCOvv09dJ2981zrBXr14F2bukEDMYh5AH1iwTRwSQSZ0A2mp6zxQC3Cu7CTqGcltCNbgZoadfszmDASJp6m72RwXosmL4kgfKHTNuQTJ0GxAGm494HMVFcU4w+QXEOXkQyDc6qZLgD7p0M9VEkQ93j1trdxXY5iCA+R1dlgkB8sB3hYzeGRrGkGAucYU94WJKhoEPqAysp0++FJKkQPqbENAlMMcZZcP2tuZhmhrezQpLe1IlRHVR5SDJmeE8eVrmXw+RBBPUCJNczt4UMysk5thmMqw6AkbEgaN0MkaAymAxdy3cIcugBUMIBW2PFK5S2VGnJlkbnSQaWpOxssao6wrzQXGOCWcVbNq/bW4h1g7g/eVhqreYINA4LjAEjMtwSBnBAaS0Q6j6pkEctVIgGpbD4oOJGnkdxy1rZGaejG4tHBflI+T44FldCz2HIUMRJQ6AByABtoOuXrVBZDFetsfglvWnttOV1KmDBgiJB5GvNHHezbYG+9m5rlMK2QqHWNHE9doE6q3QTHoHZA4e/k0apHB4hHbcVH41QaYwyZSDOk1Wr2V6ZLY2wJ8Mz+1DAEVMYLGDJuAeesTUXj8cmc5dj02nyobGOh350OtZQ3def5VlTiVI21JNG4uyFT2U5fsd0J3qHx3EC+mwpi2BIN4Vjrg0B0q3cJ4k1sSTPrVa4HZWBNSuIxIGgpM226QSR4nxlr3h2H5moHEYUzqKfweLAOtKxeMBoXJOgXSIu4YqY4H2iyQj7cjO1V/GXfFTEmncU1sikdx4NxZEwNx0jNddkZ8sQiKrQDzEMDpEExruadirxN0sv1tYg6xJnKRMSQqzvH5l8HZm4bhFy5BmvyYAzeNZf8RMAa68vMow1mWLbZZygciQsHzOXNqeZP3dEqos1xVxFYGxNyLmqqNFUALAACgkQRopEmYVdxFH2cVcdgRAt/VUEAK4EhhlMSmuzAjUQOguCAgqCC7TqfEI0RVUdAoAPLSI1JE3w7CknWeQExsNtBoNIgchFJnPejTjhrY0MKTAChQPu+HffYT7vIVF8Q4XduXgBCggyZBAnImo2JhVEDmKugw5aIiB7qTcw8jKABt66eun60rY9JFKGOYP3bIGG+aNHnxAnl4mzD1YdIMlwTtb9IhdbbOrHI1y0reBgAYb6yE88pAIUyNql8fwIOAcoBUdOQgxsT09YHSoe72R57H3dPaToNfy6S6A4Rkiz8L7RW7pykC34iSDcLBGIBIXNqLf4WAEajQECbtY10dRbYKrQGBVWVSWCyACGUeFj9oEsZy71zK9wi+rZg3iUqc3iBKj6v1tDuQRK6aTUrgMdiBOdRrBDaawIBI1DCDOsiZ+9NFZOLsRP49rR1y1dzGQRl9DIPn/xUD257LJjsMUYsGSWVlMEGIOh8J05EctCDqKrheO3bbi5pEjMJdtIVSPExy6rJjmSTqTV/4TxRb9oOv7b+Wta8eZTdGPJhlj2eXOOcGuYW5lcSrao4VgtxeTLmHQiRuJg0PhsNm1rpHyu2lu31hXVpzNmuhh9UDS3nbu9htlBgmD4Wql4XDhFoynRnkvojMRbA6UAEM6Ubj18RNPYC0setWTpA4OrBRiH6flWUebI61lDkSh3jNrwT5VUXEVfOK2Zt1RsSoDEVaGtF10WngOAlR6U/i8BrURwri+UVK2c1wzS5Jp2RjLYSOdB3/KiscStRqXdatG2rEzk70Ks4BmMmnhg5MRRWGxYinbeJAMmpbGQkmW1XKcOsnMxCuyAvE/WtwYBIUBQ0CSYXfWBEni5KmN2YqY5aEe2QR+dL/wDVkuYIWgIZb0zm3LBRIWNgCo3MkzyFAMg+rswktprOX9NAPbSqfs3426sl+z+L8XhEESFnUAZgxzH3a+dXXCJA/eqDwG7DCdTI06HkTIMtXQMGZArNPUjdDoPs3tKftChbQiisOaiZbiFW7dOXcPpTlkUu6QR6UytCW9kNiMKPZy8vTpQd3Djpt8axUveWgsQlLaHIgsZeCEzotSHY3iI+cKo+1oSNMwCnLPLQE67jQeVBcUshlNVzgnEmsvdYQO7AWTEZr11LSnU8ka6xPLLVYJ3oXnS4kPxvFM124JDAXbpVgI0L6x+FiM2XYFmIjMZgMXiG60i9jWAA5RQT4iTW+EDjzqxdxnYbVvC3GFPWcQI1pyJ5UzRVCe8rKV3NZQ0EsXE7oW2RVDxQ8R9auPHCI3qo3k1NSCK2o6HeFW8zVdsJZCrVT4EFDa1aMXjgF0NVypsty0RfGYqGWl4nEFydaaVoq8I0ivOl0P2rlPMrR5UxacSKmrNkPCjdiFHq3hH5mhJ0VhHbOk9jcB3WDs2yoC3F728CJkuZBcRrC5RB2Aqs9suCGxeOSMryVO8A6nN1g7ddOeldHsYUZYWIgjbZFJQaHyWql20+kS3P2WPvI/Pnp7OdZeTvZ2njUYqKI3gHBA1sEzptqYPqBuddyee2lW/C2YoLhOHy21HQCpA3gu9KatjU6QQq09ZXWhreOtxM6URh+K2SYDifMiook5klaNaZ61bxCnYg+hBrIq5QYuvQGIepS5bFR+Ls6VRpl00iDxz6GqPxe0ww4IVmN/EXG0EgJYRUjTrcun/ZVq47iQi76bn2VXcfxBVuCyzKDZt2kg+Gc1tbznxbnvLtzXyEVfDHdiPlzXBIqD4Zm5aecjXzoRcIVaCPdVjxmOVnMarAGnM+VBJbk6DTzrXypHLnt6G8JhQTrUrbwaRyoC6pnSkgsDzpUk2C1yok/mtvp+dZQOZ/vGsqvF/Yzmvoj+J4ouTUWz0fcsE0Jdswa2R0KcNWMqSDpRBxLEammQlOGx5UXsrTMD60u7tSVSKRdapRFp2xVq5FTXZ7Gj5zh5MfT2Znb+otQdtJp5AUIZfrKQy+qmR+YqslZbkeiAGt+I6qsgjqCTp5c6h+1WAzPYRdgSzx1iRPlr+lS/C+JJfti4mqOocDybWPUaqfMGoziDHvSD9mB7tKwPWjtt83Y9hk6UZicKANp9BPuoXBHWpq2JFBBkiocQxFwBimHQCcrPdYjcHXu1BZhIAliNSNY1pPDey7YmybzWrBykABO8WTAJCsbjKxE5dY10kcrdds+h8j+1C4rvCIAgdJMekTEVf8VGmtiXGTlaeiI4ZhxZ+qkCeRYeezEx6VY+88OblE1GRlULA6mn8a/wBAVHSlIc1fRH4/tGYPdxoQMzAwW+6oALOfIA+7WoC/xA3we9xL21G5W0ypuRrdLNbUSCPFB8tdZ3BODayw2UhQQCB9UlpBgkNm1kEbDpW7UWkdbaqofRswLEr90RlAGp0A1nWmR41sTKM+Wuio4/s8cpW3cuXM5yy8EDOQNCuvMa7VU+1t8XOIYphsb90DlAVyij3KK6Xwrh+TIomGvWyF0yqTdWQg5CI0GnSuUYi/3t53Gpe47+udy377UzF0zP8AJdUh75mQJFG4W1mXanrmDuBJK8tYIJHqBQ/DMUAcpoNtoxp1oSbeVtQTRvzaVo3uw3Ssu4UxI3pPJthrZCMvlWVtnMnQ1umbCCX2AERUdeajMW8sYqNvnkK2ir+x/BZc1P41xHnUaiEVtxVkR3Q9kEUO9uTpWjconBNpVS9pxoZtLFKBM+VOYjehxcPsqWUUUjrPyc3mGCWCR9JdIg+Y/eali0sfWmOynDzZwti2wysbSuwiDN0tdE+eVgPZTqHU+p/U1z8nkztYfCIfhzBqaw93SoewJqTsHSqpjgs661orW7db7zpV7KAb2dZNKxqfRit2rxYTG/5ClYv+k1CtBUtle4K5ZTO4Px+9HsKD4HbjODuGn2be3X9RR12ggsDxd9FhmICKGZjIEKlt3OpIE+HmRqa4lwW/ldOcZdPSukdsr7tba2hMlGzR90lQw9okeYn28vsNlaelaMSuJy/lt80kXvEcVQISJOm0Hn15VD2LY5iPP/FAJxEaAjSisTjVC71HEz6b2TGHvgDrTl7HiKrFviPQ04uLNU/jaZHKg5nMnX8q1TCox1ka1lM4MryBvm+k1H32ANS2OuZPDULibZOprSCWxFu5LU860OLUUYqGKBZdbB3w9SXCAoENvQtpSaXZaCRsaD2Vb3od4pcGtW35PPkzbEKmLxMLhgZW2ZzX42H4bZO51LAGBzqC4D2a+cu126SuGseK60wWO62bZ++2mv2Qc3QG6dkO1r/OxZcqLd5oUKAFtuEC2UtjkoCi2B5pO1OxYrVlJSp0W7jM9/nP21Uz5p4GHsEGPOoNT42Hmf8AyNWziWC7xPCNR4lH4og2x5sPzC9KqeMXLdDcm/Xn+k+2sPysbjNtdM63xcnKKX0SeDNSeFNQ1poIqXwbfnWROzbLQbmApdu6AKYN0DUgmNv80Db47bLFVDswiR3bgidpkDTz/mroV2FtZInKSOg3A8o6en8ULf4sDbIKtInQKTJ9duW5IFEu90g/9PcA56KTt0Bk+ygb+PVVhlZR1a2yjn1HkfcaO0FUxjhCeIltyCABsuxjzOgk+UDqV424BQuExKO3gYGNSQR7PfrSOIYkSzcp9Ko2wlZ4hih3zzrKqPZ4jH5j3VzPiK5XYDbMf1q0Xe2dsO0oxGZtQNCJ3p7/ANVwV4ePJP4lE++tkE4LaOdlayN0yn2L+wqQGGz8zUjj+yCsM+HYDnlklT/aeVR2HuMjFXEMN5q7d7Rlljaex08NCLND2cUCY6VIYzGyscqgbTazQgm1sq0TPzmtVH99WVfYeJZcfhpYkioLiDAaVcr2EJGxFVbifBL3iYISNdiP0mT7KKBJO9EBcxVWPheCNwD0quWeG3LglFnXrr7BXVOxvZxu7XON+UGfSKjaQ1J0VteDtEKhJ8gTRHDewt67dPeA20iWZhARRqXfyA9p0HOu18H7Ioi5rgy9EB1/7iNvQVXPlN49ZGCRMPcQTdAe2hWSuS5qQNYDAa8zTIQcmLm0kUTjnFkVVw2GlcPZkLJ8TsTLXbkbsx18tuQAr5czIOUgggjcEagjzBg+ym+91pVbW6VIype2d27KcbGLwyXoEtKug+xeX65jzMMPwsK3x3gQuBiup3JH2jydOrdV+1rz35l8nXaT5ricjtFnEQjTsrz9G56CTkJ6MDstdnMRrOSdBzDc58+tInBTVM045uO0c+tXSpyt9Ye4jkR1B61LWL+k0d2g7O954l0uakBR11kAdTqV9o1kNWrOIdDlcQeXQxzB51x8uGWNnZxZVkiWexd60Di7GW4HWVYbEbj/ADpIg705hLgYCi71jMKonWxifFi07RXEUBkLroMyEa+qt+zewVCdo+KPiEKlSitoZIzGQQQANACCQSTseVO38CRrr7KYbhpOpMj43q7nZeEcUXyrYjAZUt6AAb6aVUu2fHQiZAfE2w6A/abp5fxUv2r4wuFsknVm0Vep8/Ibn+a5Lice1xyzkszGSTzP7DoOQpmHHb5MxfIzO2hNy9NA301oommbgrbZzwrhPaa7YIE5k5qenlVn4lZTFWhdtasBp59VPnVJuYWRIqZ7H8UyObZ2bUetLkvaGRk/FgbXCdKZdoozi9vJeaNjr76j7l2aKEuNGd/WU33nlWUSbO3cZKlAyCTVaxfECEPhHtMe/Sj+znEu8tlWOo0ipLg3Zd71w+EZBqWYeBR+I9fKlRfo1Tglsg+xPZl3ecuh2B333nZRXXMLwpbKQJL6CRAieSywgecyazhKWLVs9w9tjsbgIfWJgZCBpoYBPmRT9/GuQQhkjdVhT08W+XWP5NaceOtszZMl6RUO0vaK7YslXTeWt54z+hQli258QY7EkrXIr98sSSdT8bnU++r/APKPdQ29HIbOJQqYbRgTnkgsIWQSDqPDtXOi1bfRlXYgt8fpT9m9pTD0hHg1Rlg5knQ12j5PO05xWG8Zz37OW3cB3YR9HdPWVBn8SseYritt6l+zHaFsDilvrJWMlxV3a20Tl/EIDDzWNiaDJF0d8HMDWdz93r6evOo7ivBUvAzp0fUSeRMag+Y1A3kaUXhMStxA9pg1tlDZhqHU6gr5R9nl7KfkRMeDks8+v889qXOKkqY+M3F2iiObmFeLg8OkPy12zRos8m+qeRB8InbONBHLapHiOEzLB1O881HMHy6iqmeFKpOUvZ6i2wCnzyOGQeoArl5cP8b/ALHUw5Vl/ZNtfBqN4nxRLVtndgqqJYnkP88gOdRbcPvuWFvEuAshme1ZYIYkKcqqSxkaToNTyDa7c/JJdxJz2cTcuIP9ByPCRv3R2b0bX8RqQwuav0DL8hQ/H2cd7VdpWxeIa5qEHhRTyUfudzUPbvEVPcY7F3rLMAC2U6qRDjyKnWar7WyDBBHqK2JJKkc9tt2wtrtaLU01aDmiwMlMKsofbQvDLTd+sfepzBXoBE70ThVg61R6GQSbQZ2rsQUO8iP+arpq0nhd7EgZFLfiJhf9x/aaL/8AYS20L3ru2pC6IB0LNqfcKEOqDkSUnRSs1arolvEYAADJb2H+kD+ZWsplCizdgPk8v3CL9/NZsmCFIi5dHIif6aHrBY8gBDV0y+toKLaqpVdMoHgX36s3noZqj8Q+Vu0WbuzbI5FxiWLHqSiLlHkJ9aHw3ym2zpFidABmvWQNQJz3LeXQa6lNjGtOjBIXPI5l2xeIYAkMgPLMHIHQHK06b/n51Qe03a7KsPhwu/d3LV8OhJMGP9pUoTpB05Ebi3bZltHu1aMwCk3bOIszHiXvLTErMaKxkjoJFUfF483HZoCliScojfT2CIEa7D1L41ViH9DvEeMXb0C47OAdMxmOgneADAn+KCWsrKIVo0wpg/Hx6fpRMUzdX4+PjWqsJlt6JDSKAVtaItGqEOjfJP2mK3Pmdwkq2ZrGv1X1Z7fkGALD8QYfbrqoJmft9I093XyrzOl5kdWRiroQysN1Yaqw8wQDXoPsvx5cbhrd1YUkQ/RHXR08lnUeTLQLolYEGNvt/wAeXSoDtBYDIQhOcFAoXvASXzZUZraMyqYliNVABkSDUrj8WwBW2PpArESpZQcpytcCkTLR4QZI10AJqBwt24t5rZa4WIzL/wBblAS94794ZxFxLUqqMAf7Uiaz55UqH41u0A4HjJ8NuENoubStbQDKQuRmJTwuDc8JVwp0aM0A1cMTi4ZhI3MHfmQPI/wRoRVV4vhB31ovn8TIqi8vi7mw6PeuC/bzauQjZLhAOQ7Eg0D2g4+xRYAV71tsRaHijvFzDE4fQSGDC4RPPQxpU+LbtNlc9KmkWLiPDcNjYTEiLoUZL6EK45DXXMpIPhcEaHSaoPab5LA7FVvsrqRIdVYEHYgqFIkajcGD0NQ97tkwe1cRySs5jzcHL/UB6keLbXbnVl4v2uW7g+9BbvLRAMCGey7hWQmIzAkOrbBkPJiDpnhT3ETDL6kcg7S8DOFvd2WzyAwMQdeREmD/ABUUGipDjNtxcOZi4mVY/aVtQ3tBGnqOVRtZqa0x770EYOyXcAda6Jw3guGw1oXMQwLb+Pb0ROfuNUTgOJVLylvqkwasPbDBwy3AxOYRqZ93ShpyplknxtEpxD5QAPDYTyzOP0UfvVZ4hxW7fM3HLdBPhHouwqL3pQatEYpdCW2x/vxW6Gmt1eyE0q0pRWgPj/mlzRsUaWdYJ1Go5EdCNuVJnWnBSXUGjZDKyaaRo0NLJqWAVSTSlNILVGEGZPj9zTiNFJur8ek02p91LCPGavHyXdojYxBsE+DEQBOy3gPo2/7pNvzJSdqo4alI8cz7OXoeR0qBXZ6RW2OQMTMzqZ+1PM+fpUHxPAL36yNLsIVNo3Ec5URbbkS1rN9GzFRASyp0JJLvY3tAMZhkutHeCUugcrgGrRyDArcH9xHKnMfbOYPma0me2CLYYXma4yocrLqQ02LZJgLkOvXPm8V+zRjewbiDA4V3LJ3ZCd9dtHvcNcIPd/NUtku1pDmEuoEROgiqBxtTewmLBzd9w/G3XBmT3WIusr66fVuqDp5mNa6HisRmQlSocnEW7V5FPcolvxXhcKeC0ZF1QSG2Bk7nmvD2Pz3H4dAV+cWsYgVgAcyZ7qKyjQSFZdPv6RVPjv8AJ/oGXx/yU+6dc207jodz7NZrT3zljf8AjWkB/CfYf2OtOZPAQRrBY+URA8vP1rYjOJxdrvLWgkrEf2sJHuIP+6q+6xVmwLcuqfown96jeN4WGBAidKRPyNEUnEDweDdzKjap3jXEy9pVIgipLg2EGQQKguP24u+z9zSoPlM0Tx8Md/ZHClTSRWzWsxm5rdIzVlGyE8prdNpvSs1EUOCspC3KWpoAG7qmtK1OtTDb0QjmbWkfH+K3mpMbVCCLtzl7fdr6jlTLfHwN6XfX4+PShw5+PfVQhSClEg0ILhiKWpqELr8mfaD5vixbYxbxGW2dYAuT9E/l4iUPlcnlXVeIssM4LIUT6e6Fud4tlg5XuGXTOLiKTI2mvPcfA09x5V3Ds1x/51hMPeuH6RXCIVN0n5463EY3lTTumVkeNAM8dRSMybQ6Dol8dhiVui5ltG6JuEqz4dsMjsCjs+Vbdy4rmT+KdCdOP47HHD8UW++ht3cPddZBKTbtG6jFRErLg6a+2uwXrXhug2gxnPdtMo7vG3mtB1GHe6xiGUbDSB7OO9uLQ+dnxF81sAsdyUuXbLgmIJU2ysgRCilYdTLz8SG4jghZxF63B8Fx0HojsFnygA0wh115yD7QaM4xcL3BcP8Aq27Vw+bG2q3PZ3iPQNbjMJwQ+oecR7wf80JipdQZJjWjMFtb/uX3TTPDzmSPKkZHSHYVbZYeBEsqgc9/dUV2zCi8oG+WT7TpPsFOYPE3EKKnMge/SrenYq1cfvLgzE7yTHumBpWfHqVmzNJuPFHLRrUlgezeJvfUsvHVhlX3tFdcwHCMPYEKij0A/M86IfiKLsBWjmZeJzUfJjivvWh5Zm/ZKyuhHjfnWVObJxRyy04Px+tOUObc6jQ05buzuINPMw4uvrSSaURWs3WoQUDSHGnurYFaf43qENTWGtL+dKmoQQ4oG7v5H42o+hsRbnXzE/v7v3oMgxTi1sWZ2I9Pj0ppWoBCkJNXX5L+M3LOKa1bdFOIUIveFu7zKwc5gNyba3FB6leW1HtPtT+Y7ruCCPUaj2aVWStUWTpnoX5sIy2wUtiVt2mCW7uGCtcS5jEZ8zN9YEabn3cr+UUhnw90EEOLmU+KXtfRPZuEtqWKt4uWbN1NdPwmPS5at382W26Jc71SiPhrI7u4mGaAzuGaV66tXOvlLwjABnVUuC6puhQ2QXXtgubTNq9sqbI0gA2m6zWOGpo0PcWUvEYnMlpYjuw68oIa4bg92Y79RQzTO+n6/wAU5dG0/HxFYK39mUTg1/p+v6AtP5UBw29GlHWmj2JcJ9iOKjOH/XFJy9D8PZZ+EWM15PIz7qvvznSJ2rn+FxBRgy71L2uPmPEKyx7NuRUrJ65iKYNyaAscQD7Gns1PSMl2PZqymZrKlAspkxua2QDz/OhxejwuJ/SlnDruCR6VpMwQFIrczQhzrzzUpcUvPT3VLIETFafatLcpLXPj8qJBu229PTpTFtgWPsNPA0CGCfj3Uhln406UqayiQAZYNJFEYlOfx8SaH51Ug4hopF0oImi7L7VCyOp/JXxcfNrloEI9m5KgsgXEm8twWrFzN4tLmeI016gENfKLhAcLcK6hGYAnMWVkvZ8RbZ7mrg3GZkjSLLVWfk94q1jH2wEDi/FkgsFhmIKOrHRWVhod/EetXftPYW7YfKc6vZCW7niJuWVUonePc/1luNfuEKslFOtYsq4zTNWPao5Lc1ArENZbJKedaWtxkBnY925H3QvPTM2v/wCVNB4QwwmpHEZEwgY6u9+4PRbdtI95ut7qg0MmkTVs0Y5KKss7YtQNKHbG0MNq2qTVIxSDPK5hNnGsD4amsFxZvtj21EWgFp3vOZpqX2KLCOJJ1rKrXz0dKypSBbGykiG16EUwhKGDtyNErHx/NaLA6GmlDeWdqbdJ3E/rW0kbaj9PKnGb4+OVQAI1phtr+tILfE/HSi4pq+nOpQRrCHU+lF0LhE393x7xRij4+PjSoiGiKTNbzaVqiAS6yKCI1o+hcSmtBkGppyy1NGlKdf8AigGg1bzKQyEhlYMpBghgQykEcwQDPlXYcXjResd8Aql1S84AOVXuWreR7Tv9hbANp1TY3iOenG0Miuidjsa1zAZWhu4Z7Vsx4kVz3zJcdjCreLJaUKPses5fkrVmjB3RRriZXurtFxx7mNDLR+NSMReH4zy6gGfbMxQRrTHpCHp0FYqwtzhrAfXsXTf217q83cNJ5w9qyf8A7DVWsr4hVxwQzME273B302nVO9uL+dpTVXw1sEg0MkaZaL0HJbmnlEVgrdKLC81NlppDEk0tRRAZlHSspUVlQgN19tbQ7/HKsrKcLF2j8e6nPj9P81lZRQBsUm43x7a3WVAm8MNPf+tPoKysqIhh3rUVusogNNt7/wBaaxI8JrKygwgZrCdqysoA9ha1Z+xWIZPnAUxmUToJ8OHxl1YJ1Ui5bRgRGqisrKRm/ps04vIB42oGMxAGgDmot9zWVlNx+KFZPJhnDxN/Dz/8bf8AnfH6VXcBv7qyso5f+/0gRJWsfasrKSXNKKUDWVlWAbrKysqE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6395" name="AutoShape 11" descr="data:image/jpeg;base64,/9j/4AAQSkZJRgABAQAAAQABAAD/2wCEAAkGBhMSERUUExQWFBUWGBcXGBgYFBcYFxcYGBgYFxgWFBgXHCYeFxokGhcXIC8gIycpLCwsGB8xNTAqNScrLCkBCQoKDgwOGg8PGiwkHyQpLCwpLCwpKSwpKSwsKSkpKSkpKSkpKSwsLCwpLCwpLCkpLCksLCwsKSwpKSkpLDQpLP/AABEIAQMAwgMBIgACEQEDEQH/xAAcAAABBAMBAAAAAAAAAAAAAAAEAgMFBgABBwj/xABAEAACAQIEAwUDCwMDAwUAAAABAhEAAwQSITEFQVEGEyJhcYGR8AcUIzJCUmKhscHhM3LRQ5LxJIKyFRZTg6L/xAAZAQACAwEAAAAAAAAAAAAAAAABAwACBAX/xAAnEQACAgICAgICAQUAAAAAAAAAAQIRAyESMTJBBFEicRMzYYGR8P/aAAwDAQACEQMRAD8AgO03ZhrZDoJU6MBsD1imcHw0lN4q4pixeSZgRtz251WMRda2+SP4rNlWg45JA9oNaJkSOZFKbGK5mrRgeGBxrt+tOL2cAIgQvSqRx2i3JojeG34ANSZxoIreNwGVDC7bVSrvEr5JCrpruCYqKHF7DOXFaDuKYwG6qqJjUmOtFh2y6D21E4chTmY+I7mp+xdGWs+d000CDfshb119Z3qLXN3ms6+tWI2s5ojDcDB01JJlRv4jpAA6gAH+1elRZPTNPO0QaMV1iacXijOcqCW6AFm/2jWumdnfk3krcv6AH+mQrT/fqR7P+Kulvs5hlTJ3FrKOXdoPaYFPhiclsXLIjiPB+A38QQiqqvuFuNkLDqFILR5kAaGJg1YsF8jF12JuXggB5Ww2bzXx9Y+sB6c66rhcIiAZeWgJJJAMaAnYaDTannugfwCT7hT440uxTlZy678leIt/03RxqdyjactiDPs/eo3FcPuWP6qMh5ZhofQ7H2V15cUCfImP48j5HWl3rCOMrqrDowBHuNDhF9B5NdnnLtCil0HOMx9ugH5E1FYiAtd07SfJnhL6s1uz3d3kUdkHtSCp9IHqK492r7Jvg7jBnlJYWyUaSVE5bggd2TqFIDK0HxAeKo4tA8ir3blawx60m6sb0lBVq0VetBrWxU7w5Ey8pqtW7Zbzp61iHU8xS5RbQItpUS2Lx72mm2zAcwCY91D2eN3HbWlW8SGGu9D6BtKquqZI9k8uMPSsoBblbqnFF9fZIdmMccsEzFEHFC5cPkY9xqnYHiTWjK/xW7XGMjFjIkzPLXeadLHyVFVSZ1ngjSD0GlStVHs5x5cknfmP3qewnGkuGBNXguKoLYbeUFTPSouzgbZkwP551rtDxMJYcjpVAw3ay7bGUwR5/wCf4ouhcrvosXFcIgeBGWa2qEppFVHHcZuXSNYHQbe3rVr4DcLW1zRNZ8kU1bGwd9g2EunNBBmfX3da6v2P4CcOO9vR3jCFXSUHMk7Any5DnOlQ7J8ORsaC+yK1z3QJ9Bmmiu0Pa9nxPdW41Yr4nVZCmCFLeGYzQCCYE6kgUmCT/JIbVnRcTxhEifLyH5+o1reC4mLv1SCOvv09dJ2981zrBXr14F2bukEDMYh5AH1iwTRwSQSZ0A2mp6zxQC3Cu7CTqGcltCNbgZoadfszmDASJp6m72RwXosmL4kgfKHTNuQTJ0GxAGm494HMVFcU4w+QXEOXkQyDc6qZLgD7p0M9VEkQ93j1trdxXY5iCA+R1dlgkB8sB3hYzeGRrGkGAucYU94WJKhoEPqAysp0++FJKkQPqbENAlMMcZZcP2tuZhmhrezQpLe1IlRHVR5SDJmeE8eVrmXw+RBBPUCJNczt4UMysk5thmMqw6AkbEgaN0MkaAymAxdy3cIcugBUMIBW2PFK5S2VGnJlkbnSQaWpOxssao6wrzQXGOCWcVbNq/bW4h1g7g/eVhqreYINA4LjAEjMtwSBnBAaS0Q6j6pkEctVIgGpbD4oOJGnkdxy1rZGaejG4tHBflI+T44FldCz2HIUMRJQ6AByABtoOuXrVBZDFetsfglvWnttOV1KmDBgiJB5GvNHHezbYG+9m5rlMK2QqHWNHE9doE6q3QTHoHZA4e/k0apHB4hHbcVH41QaYwyZSDOk1Wr2V6ZLY2wJ8Mz+1DAEVMYLGDJuAeesTUXj8cmc5dj02nyobGOh350OtZQ3def5VlTiVI21JNG4uyFT2U5fsd0J3qHx3EC+mwpi2BIN4Vjrg0B0q3cJ4k1sSTPrVa4HZWBNSuIxIGgpM226QSR4nxlr3h2H5moHEYUzqKfweLAOtKxeMBoXJOgXSIu4YqY4H2iyQj7cjO1V/GXfFTEmncU1sikdx4NxZEwNx0jNddkZ8sQiKrQDzEMDpEExruadirxN0sv1tYg6xJnKRMSQqzvH5l8HZm4bhFy5BmvyYAzeNZf8RMAa68vMow1mWLbZZygciQsHzOXNqeZP3dEqos1xVxFYGxNyLmqqNFUALAACgkQRopEmYVdxFH2cVcdgRAt/VUEAK4EhhlMSmuzAjUQOguCAgqCC7TqfEI0RVUdAoAPLSI1JE3w7CknWeQExsNtBoNIgchFJnPejTjhrY0MKTAChQPu+HffYT7vIVF8Q4XduXgBCggyZBAnImo2JhVEDmKugw5aIiB7qTcw8jKABt66eun60rY9JFKGOYP3bIGG+aNHnxAnl4mzD1YdIMlwTtb9IhdbbOrHI1y0reBgAYb6yE88pAIUyNql8fwIOAcoBUdOQgxsT09YHSoe72R57H3dPaToNfy6S6A4Rkiz8L7RW7pykC34iSDcLBGIBIXNqLf4WAEajQECbtY10dRbYKrQGBVWVSWCyACGUeFj9oEsZy71zK9wi+rZg3iUqc3iBKj6v1tDuQRK6aTUrgMdiBOdRrBDaawIBI1DCDOsiZ+9NFZOLsRP49rR1y1dzGQRl9DIPn/xUD257LJjsMUYsGSWVlMEGIOh8J05EctCDqKrheO3bbi5pEjMJdtIVSPExy6rJjmSTqTV/4TxRb9oOv7b+Wta8eZTdGPJhlj2eXOOcGuYW5lcSrao4VgtxeTLmHQiRuJg0PhsNm1rpHyu2lu31hXVpzNmuhh9UDS3nbu9htlBgmD4Wql4XDhFoynRnkvojMRbA6UAEM6Ubj18RNPYC0setWTpA4OrBRiH6flWUebI61lDkSh3jNrwT5VUXEVfOK2Zt1RsSoDEVaGtF10WngOAlR6U/i8BrURwri+UVK2c1wzS5Jp2RjLYSOdB3/KiscStRqXdatG2rEzk70Ks4BmMmnhg5MRRWGxYinbeJAMmpbGQkmW1XKcOsnMxCuyAvE/WtwYBIUBQ0CSYXfWBEni5KmN2YqY5aEe2QR+dL/wDVkuYIWgIZb0zm3LBRIWNgCo3MkzyFAMg+rswktprOX9NAPbSqfs3426sl+z+L8XhEESFnUAZgxzH3a+dXXCJA/eqDwG7DCdTI06HkTIMtXQMGZArNPUjdDoPs3tKftChbQiisOaiZbiFW7dOXcPpTlkUu6QR6UytCW9kNiMKPZy8vTpQd3Djpt8axUveWgsQlLaHIgsZeCEzotSHY3iI+cKo+1oSNMwCnLPLQE67jQeVBcUshlNVzgnEmsvdYQO7AWTEZr11LSnU8ka6xPLLVYJ3oXnS4kPxvFM124JDAXbpVgI0L6x+FiM2XYFmIjMZgMXiG60i9jWAA5RQT4iTW+EDjzqxdxnYbVvC3GFPWcQI1pyJ5UzRVCe8rKV3NZQ0EsXE7oW2RVDxQ8R9auPHCI3qo3k1NSCK2o6HeFW8zVdsJZCrVT4EFDa1aMXjgF0NVypsty0RfGYqGWl4nEFydaaVoq8I0ivOl0P2rlPMrR5UxacSKmrNkPCjdiFHq3hH5mhJ0VhHbOk9jcB3WDs2yoC3F728CJkuZBcRrC5RB2Aqs9suCGxeOSMryVO8A6nN1g7ddOeldHsYUZYWIgjbZFJQaHyWql20+kS3P2WPvI/Pnp7OdZeTvZ2njUYqKI3gHBA1sEzptqYPqBuddyee2lW/C2YoLhOHy21HQCpA3gu9KatjU6QQq09ZXWhreOtxM6URh+K2SYDifMiook5klaNaZ61bxCnYg+hBrIq5QYuvQGIepS5bFR+Ls6VRpl00iDxz6GqPxe0ww4IVmN/EXG0EgJYRUjTrcun/ZVq47iQi76bn2VXcfxBVuCyzKDZt2kg+Gc1tbznxbnvLtzXyEVfDHdiPlzXBIqD4Zm5aecjXzoRcIVaCPdVjxmOVnMarAGnM+VBJbk6DTzrXypHLnt6G8JhQTrUrbwaRyoC6pnSkgsDzpUk2C1yok/mtvp+dZQOZ/vGsqvF/Yzmvoj+J4ouTUWz0fcsE0Jdswa2R0KcNWMqSDpRBxLEammQlOGx5UXsrTMD60u7tSVSKRdapRFp2xVq5FTXZ7Gj5zh5MfT2Znb+otQdtJp5AUIZfrKQy+qmR+YqslZbkeiAGt+I6qsgjqCTp5c6h+1WAzPYRdgSzx1iRPlr+lS/C+JJfti4mqOocDybWPUaqfMGoziDHvSD9mB7tKwPWjtt83Y9hk6UZicKANp9BPuoXBHWpq2JFBBkiocQxFwBimHQCcrPdYjcHXu1BZhIAliNSNY1pPDey7YmybzWrBykABO8WTAJCsbjKxE5dY10kcrdds+h8j+1C4rvCIAgdJMekTEVf8VGmtiXGTlaeiI4ZhxZ+qkCeRYeezEx6VY+88OblE1GRlULA6mn8a/wBAVHSlIc1fRH4/tGYPdxoQMzAwW+6oALOfIA+7WoC/xA3we9xL21G5W0ypuRrdLNbUSCPFB8tdZ3BODayw2UhQQCB9UlpBgkNm1kEbDpW7UWkdbaqofRswLEr90RlAGp0A1nWmR41sTKM+Wuio4/s8cpW3cuXM5yy8EDOQNCuvMa7VU+1t8XOIYphsb90DlAVyij3KK6Xwrh+TIomGvWyF0yqTdWQg5CI0GnSuUYi/3t53Gpe47+udy377UzF0zP8AJdUh75mQJFG4W1mXanrmDuBJK8tYIJHqBQ/DMUAcpoNtoxp1oSbeVtQTRvzaVo3uw3Ssu4UxI3pPJthrZCMvlWVtnMnQ1umbCCX2AERUdeajMW8sYqNvnkK2ir+x/BZc1P41xHnUaiEVtxVkR3Q9kEUO9uTpWjconBNpVS9pxoZtLFKBM+VOYjehxcPsqWUUUjrPyc3mGCWCR9JdIg+Y/eali0sfWmOynDzZwti2wysbSuwiDN0tdE+eVgPZTqHU+p/U1z8nkztYfCIfhzBqaw93SoewJqTsHSqpjgs661orW7db7zpV7KAb2dZNKxqfRit2rxYTG/5ClYv+k1CtBUtle4K5ZTO4Px+9HsKD4HbjODuGn2be3X9RR12ggsDxd9FhmICKGZjIEKlt3OpIE+HmRqa4lwW/ldOcZdPSukdsr7tba2hMlGzR90lQw9okeYn28vsNlaelaMSuJy/lt80kXvEcVQISJOm0Hn15VD2LY5iPP/FAJxEaAjSisTjVC71HEz6b2TGHvgDrTl7HiKrFviPQ04uLNU/jaZHKg5nMnX8q1TCox1ka1lM4MryBvm+k1H32ANS2OuZPDULibZOprSCWxFu5LU860OLUUYqGKBZdbB3w9SXCAoENvQtpSaXZaCRsaD2Vb3od4pcGtW35PPkzbEKmLxMLhgZW2ZzX42H4bZO51LAGBzqC4D2a+cu126SuGseK60wWO62bZ++2mv2Qc3QG6dkO1r/OxZcqLd5oUKAFtuEC2UtjkoCi2B5pO1OxYrVlJSp0W7jM9/nP21Uz5p4GHsEGPOoNT42Hmf8AyNWziWC7xPCNR4lH4og2x5sPzC9KqeMXLdDcm/Xn+k+2sPysbjNtdM63xcnKKX0SeDNSeFNQ1poIqXwbfnWROzbLQbmApdu6AKYN0DUgmNv80Db47bLFVDswiR3bgidpkDTz/mroV2FtZInKSOg3A8o6en8ULf4sDbIKtInQKTJ9duW5IFEu90g/9PcA56KTt0Bk+ygb+PVVhlZR1a2yjn1HkfcaO0FUxjhCeIltyCABsuxjzOgk+UDqV424BQuExKO3gYGNSQR7PfrSOIYkSzcp9Ko2wlZ4hih3zzrKqPZ4jH5j3VzPiK5XYDbMf1q0Xe2dsO0oxGZtQNCJ3p7/ANVwV4ePJP4lE++tkE4LaOdlayN0yn2L+wqQGGz8zUjj+yCsM+HYDnlklT/aeVR2HuMjFXEMN5q7d7Rlljaex08NCLND2cUCY6VIYzGyscqgbTazQgm1sq0TPzmtVH99WVfYeJZcfhpYkioLiDAaVcr2EJGxFVbifBL3iYISNdiP0mT7KKBJO9EBcxVWPheCNwD0quWeG3LglFnXrr7BXVOxvZxu7XON+UGfSKjaQ1J0VteDtEKhJ8gTRHDewt67dPeA20iWZhARRqXfyA9p0HOu18H7Ioi5rgy9EB1/7iNvQVXPlN49ZGCRMPcQTdAe2hWSuS5qQNYDAa8zTIQcmLm0kUTjnFkVVw2GlcPZkLJ8TsTLXbkbsx18tuQAr5czIOUgggjcEagjzBg+ym+91pVbW6VIype2d27KcbGLwyXoEtKug+xeX65jzMMPwsK3x3gQuBiup3JH2jydOrdV+1rz35l8nXaT5ricjtFnEQjTsrz9G56CTkJ6MDstdnMRrOSdBzDc58+tInBTVM045uO0c+tXSpyt9Ye4jkR1B61LWL+k0d2g7O954l0uakBR11kAdTqV9o1kNWrOIdDlcQeXQxzB51x8uGWNnZxZVkiWexd60Di7GW4HWVYbEbj/ADpIg705hLgYCi71jMKonWxifFi07RXEUBkLroMyEa+qt+zewVCdo+KPiEKlSitoZIzGQQQANACCQSTseVO38CRrr7KYbhpOpMj43q7nZeEcUXyrYjAZUt6AAb6aVUu2fHQiZAfE2w6A/abp5fxUv2r4wuFsknVm0Vep8/Ibn+a5Lice1xyzkszGSTzP7DoOQpmHHb5MxfIzO2hNy9NA301oommbgrbZzwrhPaa7YIE5k5qenlVn4lZTFWhdtasBp59VPnVJuYWRIqZ7H8UyObZ2bUetLkvaGRk/FgbXCdKZdoozi9vJeaNjr76j7l2aKEuNGd/WU33nlWUSbO3cZKlAyCTVaxfECEPhHtMe/Sj+znEu8tlWOo0ipLg3Zd71w+EZBqWYeBR+I9fKlRfo1Tglsg+xPZl3ecuh2B333nZRXXMLwpbKQJL6CRAieSywgecyazhKWLVs9w9tjsbgIfWJgZCBpoYBPmRT9/GuQQhkjdVhT08W+XWP5NaceOtszZMl6RUO0vaK7YslXTeWt54z+hQli258QY7EkrXIr98sSSdT8bnU++r/APKPdQ29HIbOJQqYbRgTnkgsIWQSDqPDtXOi1bfRlXYgt8fpT9m9pTD0hHg1Rlg5knQ12j5PO05xWG8Zz37OW3cB3YR9HdPWVBn8SseYritt6l+zHaFsDilvrJWMlxV3a20Tl/EIDDzWNiaDJF0d8HMDWdz93r6evOo7ivBUvAzp0fUSeRMag+Y1A3kaUXhMStxA9pg1tlDZhqHU6gr5R9nl7KfkRMeDks8+v889qXOKkqY+M3F2iiObmFeLg8OkPy12zRos8m+qeRB8InbONBHLapHiOEzLB1O881HMHy6iqmeFKpOUvZ6i2wCnzyOGQeoArl5cP8b/ALHUw5Vl/ZNtfBqN4nxRLVtndgqqJYnkP88gOdRbcPvuWFvEuAshme1ZYIYkKcqqSxkaToNTyDa7c/JJdxJz2cTcuIP9ByPCRv3R2b0bX8RqQwuav0DL8hQ/H2cd7VdpWxeIa5qEHhRTyUfudzUPbvEVPcY7F3rLMAC2U6qRDjyKnWar7WyDBBHqK2JJKkc9tt2wtrtaLU01aDmiwMlMKsofbQvDLTd+sfepzBXoBE70ThVg61R6GQSbQZ2rsQUO8iP+arpq0nhd7EgZFLfiJhf9x/aaL/8AYS20L3ru2pC6IB0LNqfcKEOqDkSUnRSs1arolvEYAADJb2H+kD+ZWsplCizdgPk8v3CL9/NZsmCFIi5dHIif6aHrBY8gBDV0y+toKLaqpVdMoHgX36s3noZqj8Q+Vu0WbuzbI5FxiWLHqSiLlHkJ9aHw3ym2zpFidABmvWQNQJz3LeXQa6lNjGtOjBIXPI5l2xeIYAkMgPLMHIHQHK06b/n51Qe03a7KsPhwu/d3LV8OhJMGP9pUoTpB05Ebi3bZltHu1aMwCk3bOIszHiXvLTErMaKxkjoJFUfF483HZoCliScojfT2CIEa7D1L41ViH9DvEeMXb0C47OAdMxmOgneADAn+KCWsrKIVo0wpg/Hx6fpRMUzdX4+PjWqsJlt6JDSKAVtaItGqEOjfJP2mK3Pmdwkq2ZrGv1X1Z7fkGALD8QYfbrqoJmft9I093XyrzOl5kdWRiroQysN1Yaqw8wQDXoPsvx5cbhrd1YUkQ/RHXR08lnUeTLQLolYEGNvt/wAeXSoDtBYDIQhOcFAoXvASXzZUZraMyqYliNVABkSDUrj8WwBW2PpArESpZQcpytcCkTLR4QZI10AJqBwt24t5rZa4WIzL/wBblAS94794ZxFxLUqqMAf7Uiaz55UqH41u0A4HjJ8NuENoubStbQDKQuRmJTwuDc8JVwp0aM0A1cMTi4ZhI3MHfmQPI/wRoRVV4vhB31ovn8TIqi8vi7mw6PeuC/bzauQjZLhAOQ7Eg0D2g4+xRYAV71tsRaHijvFzDE4fQSGDC4RPPQxpU+LbtNlc9KmkWLiPDcNjYTEiLoUZL6EK45DXXMpIPhcEaHSaoPab5LA7FVvsrqRIdVYEHYgqFIkajcGD0NQ97tkwe1cRySs5jzcHL/UB6keLbXbnVl4v2uW7g+9BbvLRAMCGey7hWQmIzAkOrbBkPJiDpnhT3ETDL6kcg7S8DOFvd2WzyAwMQdeREmD/ABUUGipDjNtxcOZi4mVY/aVtQ3tBGnqOVRtZqa0x770EYOyXcAda6Jw3guGw1oXMQwLb+Pb0ROfuNUTgOJVLylvqkwasPbDBwy3AxOYRqZ93ShpyplknxtEpxD5QAPDYTyzOP0UfvVZ4hxW7fM3HLdBPhHouwqL3pQatEYpdCW2x/vxW6Gmt1eyE0q0pRWgPj/mlzRsUaWdYJ1Go5EdCNuVJnWnBSXUGjZDKyaaRo0NLJqWAVSTSlNILVGEGZPj9zTiNFJur8ek02p91LCPGavHyXdojYxBsE+DEQBOy3gPo2/7pNvzJSdqo4alI8cz7OXoeR0qBXZ6RW2OQMTMzqZ+1PM+fpUHxPAL36yNLsIVNo3Ec5URbbkS1rN9GzFRASyp0JJLvY3tAMZhkutHeCUugcrgGrRyDArcH9xHKnMfbOYPma0me2CLYYXma4yocrLqQ02LZJgLkOvXPm8V+zRjewbiDA4V3LJ3ZCd9dtHvcNcIPd/NUtku1pDmEuoEROgiqBxtTewmLBzd9w/G3XBmT3WIusr66fVuqDp5mNa6HisRmQlSocnEW7V5FPcolvxXhcKeC0ZF1QSG2Bk7nmvD2Pz3H4dAV+cWsYgVgAcyZ7qKyjQSFZdPv6RVPjv8AJ/oGXx/yU+6dc207jodz7NZrT3zljf8AjWkB/CfYf2OtOZPAQRrBY+URA8vP1rYjOJxdrvLWgkrEf2sJHuIP+6q+6xVmwLcuqfown96jeN4WGBAidKRPyNEUnEDweDdzKjap3jXEy9pVIgipLg2EGQQKguP24u+z9zSoPlM0Tx8Md/ZHClTSRWzWsxm5rdIzVlGyE8prdNpvSs1EUOCspC3KWpoAG7qmtK1OtTDb0QjmbWkfH+K3mpMbVCCLtzl7fdr6jlTLfHwN6XfX4+PShw5+PfVQhSClEg0ILhiKWpqELr8mfaD5vixbYxbxGW2dYAuT9E/l4iUPlcnlXVeIssM4LIUT6e6Fud4tlg5XuGXTOLiKTI2mvPcfA09x5V3Ds1x/51hMPeuH6RXCIVN0n5463EY3lTTumVkeNAM8dRSMybQ6Dol8dhiVui5ltG6JuEqz4dsMjsCjs+Vbdy4rmT+KdCdOP47HHD8UW++ht3cPddZBKTbtG6jFRErLg6a+2uwXrXhug2gxnPdtMo7vG3mtB1GHe6xiGUbDSB7OO9uLQ+dnxF81sAsdyUuXbLgmIJU2ysgRCilYdTLz8SG4jghZxF63B8Fx0HojsFnygA0wh115yD7QaM4xcL3BcP8Aq27Vw+bG2q3PZ3iPQNbjMJwQ+oecR7wf80JipdQZJjWjMFtb/uX3TTPDzmSPKkZHSHYVbZYeBEsqgc9/dUV2zCi8oG+WT7TpPsFOYPE3EKKnMge/SrenYq1cfvLgzE7yTHumBpWfHqVmzNJuPFHLRrUlgezeJvfUsvHVhlX3tFdcwHCMPYEKij0A/M86IfiKLsBWjmZeJzUfJjivvWh5Zm/ZKyuhHjfnWVObJxRyy04Px+tOUObc6jQ05buzuINPMw4uvrSSaURWs3WoQUDSHGnurYFaf43qENTWGtL+dKmoQQ4oG7v5H42o+hsRbnXzE/v7v3oMgxTi1sWZ2I9Pj0ppWoBCkJNXX5L+M3LOKa1bdFOIUIveFu7zKwc5gNyba3FB6leW1HtPtT+Y7ruCCPUaj2aVWStUWTpnoX5sIy2wUtiVt2mCW7uGCtcS5jEZ8zN9YEabn3cr+UUhnw90EEOLmU+KXtfRPZuEtqWKt4uWbN1NdPwmPS5at382W26Jc71SiPhrI7u4mGaAzuGaV66tXOvlLwjABnVUuC6puhQ2QXXtgubTNq9sqbI0gA2m6zWOGpo0PcWUvEYnMlpYjuw68oIa4bg92Y79RQzTO+n6/wAU5dG0/HxFYK39mUTg1/p+v6AtP5UBw29GlHWmj2JcJ9iOKjOH/XFJy9D8PZZ+EWM15PIz7qvvznSJ2rn+FxBRgy71L2uPmPEKyx7NuRUrJ65iKYNyaAscQD7Gns1PSMl2PZqymZrKlAspkxua2QDz/OhxejwuJ/SlnDruCR6VpMwQFIrczQhzrzzUpcUvPT3VLIETFafatLcpLXPj8qJBu229PTpTFtgWPsNPA0CGCfj3Uhln406UqayiQAZYNJFEYlOfx8SaH51Ug4hopF0oImi7L7VCyOp/JXxcfNrloEI9m5KgsgXEm8twWrFzN4tLmeI016gENfKLhAcLcK6hGYAnMWVkvZ8RbZ7mrg3GZkjSLLVWfk94q1jH2wEDi/FkgsFhmIKOrHRWVhod/EetXftPYW7YfKc6vZCW7niJuWVUonePc/1luNfuEKslFOtYsq4zTNWPao5Lc1ArENZbJKedaWtxkBnY925H3QvPTM2v/wCVNB4QwwmpHEZEwgY6u9+4PRbdtI95ut7qg0MmkTVs0Y5KKss7YtQNKHbG0MNq2qTVIxSDPK5hNnGsD4amsFxZvtj21EWgFp3vOZpqX2KLCOJJ1rKrXz0dKypSBbGykiG16EUwhKGDtyNErHx/NaLA6GmlDeWdqbdJ3E/rW0kbaj9PKnGb4+OVQAI1phtr+tILfE/HSi4pq+nOpQRrCHU+lF0LhE393x7xRij4+PjSoiGiKTNbzaVqiAS6yKCI1o+hcSmtBkGppyy1NGlKdf8AigGg1bzKQyEhlYMpBghgQykEcwQDPlXYcXjResd8Aql1S84AOVXuWreR7Tv9hbANp1TY3iOenG0Miuidjsa1zAZWhu4Z7Vsx4kVz3zJcdjCreLJaUKPses5fkrVmjB3RRriZXurtFxx7mNDLR+NSMReH4zy6gGfbMxQRrTHpCHp0FYqwtzhrAfXsXTf217q83cNJ5w9qyf8A7DVWsr4hVxwQzME273B302nVO9uL+dpTVXw1sEg0MkaZaL0HJbmnlEVgrdKLC81NlppDEk0tRRAZlHSspUVlQgN19tbQ7/HKsrKcLF2j8e6nPj9P81lZRQBsUm43x7a3WVAm8MNPf+tPoKysqIhh3rUVusogNNt7/wBaaxI8JrKygwgZrCdqysoA9ha1Z+xWIZPnAUxmUToJ8OHxl1YJ1Ui5bRgRGqisrKRm/ps04vIB42oGMxAGgDmot9zWVlNx+KFZPJhnDxN/Dz/8bf8AnfH6VXcBv7qyso5f+/0gRJWsfasrKSXNKKUDWVlWAbrKysqE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6397" name="AutoShape 13" descr="data:image/jpeg;base64,/9j/4AAQSkZJRgABAQAAAQABAAD/2wCEAAkGBhISERUUEhQVFBUUGBQVGBcXFhQVFRcYFxcVFBYUFhgXHCYfGBkjGRcXHy8gIycpLCwsFR4xNTAqNSYrLCkBCQoKDgwOGg8PGikkHyUsKSwsLCopLCksLCwpLCwsKSwsLCwsLCwsLCksLCksLCwsLCwsLCwpLCwpLC0sLCwsLP/AABEIANcAsAMBIgACEQEDEQH/xAAcAAABBQEBAQAAAAAAAAAAAAAEAAIDBQYHAQj/xABFEAACAAQEAwUFBgMHAQkBAAABAgADBBEFEiExQVFhBhMicYEykaGxwQcjQlLR8BSS4RUzQ2JygvFTFyQlVYOissLSFv/EABoBAAMBAQEBAAAAAAAAAAAAAAECAwAEBQb/xAAsEQACAgICAgECBQQDAAAAAAAAAQIRAyESMQRBURMiBWGhwfAUI4HhMpGx/9oADAMBAAIRAxEAPwDmdUmsV7KAYvMQpTlzW0ijJF4nCVoCdj5VQVMOerYwy0MJh6QaHCaYV4ZDhBG6GzDEaNExtEJEFBTJC0egQ20OVxAMeR5DtOcNvBMS05ANzFicQznKugiqvDcx4QjipCyipFnWTUAtuYqiYcFPGPCkGKo0VRPKpm34RZyUuBpBGFylyeIxFX1Sp7BvEXNt0iTlboc1hpBsmWltTcxn1qCTcxPLmdYEoM04ML7wI2hgta8MNYpGe8MaZpG+lfZvpWavtbg9RR+GaA0ttFmL7J6H8rdDGMmLyjvc55dZTvLmC4YWYfJxyIPxjh86iKO6HUozIfNSV+kVjS6OmePhsDsbQ25g5ZF4hekJNl1hrJchstxBRlkjQQK9MybwbJrSFtCy+UK/yBEks5yqLnXT6k8BBUqkkprMJmHkpyJ5Zt29LQydUZFNvxb9eOvQaet4Blvdgz3K3GYXtcXuVB4aae6OiKSWxy6k4xKU+CTJH/pmYfUteJh2lFtFljylSv0i/wAGxWUqSe6AFpjzFCqAXLZLS2FtR4SPUxmse7OVFNlaolrLacXYICCV2Yqyj2NHFgdYlDyeT4vRXJhjHp2J+0p/KnrKl/pHn9sI+jSpB85YX3lYpHlN+xCSU3WL82S4ovH/AIZvblNK/wA0p86/ytDVwBn1kMs4ch4ZnkUb6RUFyIKo6pkYNtbXcjrcWgXF9o1NdEbPEZsYfVvmdmP4mZvebxEFiI4/ObWvpDCOsJn4Q0LBoA+VvE94jlkRI0KwiUR5aHBtIQEAB12nxeWJpYq8sONRbOt/xG66677Rz7GMFnB5s0LnRndiyeK12J8QGq+ojpUiQ1tbbHzgKqw5dWF1a+jC6n4fWIptHoTxLIqs5bShWOpgnve7OgjSYz2eVwXNkc3+9UAAm/8AiqNLf5l1jGVkuZKcpMFmX1B5MDxUjUGHrkefmwSg99EtdXBtxrA0uaNL7aX8uMIU7PHjySu8OklpE1S0RVzHjr/XU/OGUc0qwf8AKQQPLhrz198TEZrL6QloGc2QE2t0izfIovk2x7enKBJqjIDKFbwAzABr4Sq+0dteV9ooe03af+Lmp3YIlywwXMRclrZmbqcq+7rA1N2TmsfEyoOAFz+kXVJ2MlfizOepsPcIli8FRlySNLKZlZoy3ZxoctgNdib+XD1h71UsWyktoL6BbHiOvnG4TBZEsewi+YX6wwPJuFTKx2soB189o63hSW2TU76RlJqyiFKZ9tcwvc3Ps5RwFr+cBnhGvSnmzJ4UAy1W+awzME3Zwv4jpoBuYqe1+G91PFtVmKGUlch0JUhl/CwOhHAxzSkuVIsoS48ihmPEQETNKMR93GQByrHphmWPSDGNYl3ggzekQy11gsyxCsBEsSWj3uxCMwQDHV6LtPTMLA2fa3G3rB02cpAG53t1O14xlFhytluviJO29tLC/DW+0amnk5R95zvYb7ba8I5uVHoxyL2OemIAFrganTS3/MYftpQLlDD8BGX/AEMSGTyD2I/1ER0CocWsTYdAbn6ARgO3uIg5JKi34jzsSCAfcItHsOVp4m2Zinq8seT6gPA4EOAh+KPJUdjJgtqPONDhU6WiqmrzCLkLrqRc6+vwjPTBpB3ZtgKmV1YL/MCv1ikZcNopxvTNE+PZDYqE8/G3w0EC1mKubjvCdtvCOmgiTEMOtpl159eJggYDcZrXB+loWWeT9nTHAt6KeWjPbY882vz3jZ9icHZpt8osLa/KKigw1c9to6Bg+WWoVP8AmOecyscTSsfWYGWqc6ZpZ7osJi/hcHKADzOmkZP7VMOZaelmzHzzA8xC5sCysucE24jIL/6o6POqR3LWGYqpYAG1yviAB53Ec1+0yc86nkTMoRAWbLe5BJy6nnYiBBK0ybb4NHOu8hrQy0OFo6TmPLQ0mJHAhuWMYaDEqTDERMeqYxh7TDEZvePYIkSbwOgNnV6LCXuW2HhtwuAAD5agn1iWXLCNqDqdb8N4spFSoJRjax0Ouo9IInTJK+0SNjt9N449UVTZnO13aRaSWoy5pri6ixCgA2uTyvbTcxymqnNMdnmElmNyev0Edi7Qdmf49kZZbMEUrb7w21J1CenGGP8AY86IriXKJP4VTM48+8awjtxxuNk8mWUvtfo42i3NhqTsNyfIcfSNJhPYHEKmUZsmmdpYv4jlXNbfIGILekdx7Bdl1opbNMlgTXb2sstWCW2GQaDc8yTrF62Im9l0BuYqoEuVHyxMwif/ANGb/I3u1G8KThdQpDCVNBUhh4H3BBGw6R3Kb9kWHGQ5dpnfOHfvO8YBWa7eFRZcoJ2IO0cxTsGf/MqMeU5/XhCzSj7Guy/rZYcA2tmAa3mAbH3wNWYlOUd1LAUmwDkXA4XtBeH4d3MlZbVEmoZA9mlPnsL3UNyOpHpHi4dPcAhZYvxZ8o+Ucek6PVjPlFBdPhyd2C7EzNy2g12OkWWHUxQ3LXANvh+kCUnZUTBafU34ZZQyj+c6n0tDpy9x92hLLp4jv74jNGlP0XlNXDNl/e8UX2hYTNm0hElM3d3cqNwg1ZgPxEcuV4ikYmFmgHckCOgYOigNMf2URgetxdvcoPvEWwRuSTOTK0k2j5jtHoEbx8GeeV7hZOc2BVpSkljsc2mpiRvs3xHjRyj5IP8A6vHdkx8HTZyqaZz9jCvG/wD+zqs40C/yzh8nMep2KqkB/wDDFbqRUMfTeJ0Hkc8YQl0jcnsJOJJaidegeeo9LpaIm7CN+KlnD/TNv/8AKXB4sHJGZkTkA1ESo4O2kXA7IW0MmpHrKI+IEet2X6VA/wBkph8HEI8TYj2bWhqmNjLtmNhtrYbm5iKVhuWpIZyXY3sTmJuTl63iPs1hxqCoCuFBsWzEXsdrDkfjHUcC7NSZBzLLXP8AmIu3vMRhitbOyTUTk9T2yeXVLIV3lhZqIyF5iEnNZi0tANehPKOi9vZznC6oqAckvOL7eEqduO0WXa3sZLrFDoElVClWWdkBaym+RiLEqdunCC3w3vpMyU9vEjIba2uLR6EfppLjr5OSTd2U3ZSQ0vD6YP7ZlK7aW8TjNb0BtBbBgp0O3zi5l0JAVLjKqqt+OgA0hTcO5HYg+6MpREMn2mrzKpp7gkGXKmEcdQpAPvj5xTG6obT5g/3GPoP7Syv8E0s3UzWVDbe18zD4fGOVUf2Zz6oE0iu4GhJsFB5ZjbXpr6RZ4nKPL0NGjMUHaWplzAxmM4G6sxIIOh9esdApa/vpQeW10ttxU8VPWMPV9l58tirJZlJBHEEaEHygzBcLq0JKDIp0Jc5UP1v5RzZPFk/Wzox5VA2mH1cs+02VtrX3hmM9okRbA3I0HWKHFMLyBWDls6ggjQEjR1Hkw91oo0kszW1J49I5f6b76fZeWS1aNZ2PR6mqZ20VRctwX9TyEbTtv2hEqmEiWbNO8NuIlg+Mnqx8Pv5RR9nZS08nM5yIt2PS27Hm3KMniWKNUTWmG4zbD8qj2V9B8SY9SOCOFX7OGc3J16LGirclrb84t5OJLMGXMyHUXRspvz6xmacwRhILnKBdjtbfne/ARRfdpqyT+S1qKTEhrT1jNyVwAT/uGhMU+K49j1IAZzTUU/i9pfeDYR0DCcN7oAs+d+e1ugi5EwMCGAIPAgWPmOMUl4ON9o4Z+e4ypK0cZT7WMUH+Ofj9DBUr7aMUH+ID5i8avtB9nlDM8SMKZ2vbUd2T/pP0jnmLdlJ1O+VsrA7MhzKfqD0jml4NK0juxeRDL1+poF+3TEhvkPoP0iRft4r+KSj5qP8A8xklwGadkPrYfOHns5M45R6xL+kb9F7R9K9muz6SZagAaAAeQH798Xsycie0wXzIG+wEDTaUMmUlgOaMVYeREMlYZLloMozMCPG5zvfqzaxEbT7LMGIZIAJ6kxAJhNzw/dzDqaoBjcWkSloLhr34R6DDoQ3Zz7t/gM6tqqOnW6p97MmzBsirkX+Yg2HU9DF3i2OyMOkLLloPCAqINALcSfmdzF7XVGRSba20jhvazHe+nOAbqjFfNhoxHltHVD+4kn0gN/AzFsb7yc80gBnYsbeg0ikqa8k6m/xgWdPuYDnTSWCj1MdEpi0GYrj4SkEjKGfvHYE38K2Qgj/MWLe6COzk+VP1UAOo1Tjp+Icx8Yy+NN47clH1MFdl6Nc4ntMaWqEm6e0SLnKPOw/mieOb+oV9Gl7VYsRLWnX8RDv5fhX1Op8hzikpj+/OB6ioaY7O3tOcx6dB0GnuhEvl8JF78eUNOfKViUWcqaLN5RoMDl92SfxHc8ugipwPA/8AEmsTb2VFlW4/Ew4jkIuO/toP31j3PA8Wlzmt+iU6lo00iqvEWK9oBJWw1e3ovU8z0ilm4p3MsfnbRQeFt2PQfE2EZOurS7Hxaa3J49Yl5mWOJ8V2ckPGUpW+gvEu0UyYxOY358f6eQgFcQmL7TXB4HX9+kBNWljkkrmPE8BEkvA5rm7P58h5R4znJuzvUUlQ6prmUgoTlbYX2PFYjGMzPzGHVdMiKUVixFmP1t74CSnLbD9IspzHVH1zLGkANUlm09gbdSbi/lDnqO8cyl2W3etyvqJY/wAx3PIecOnsBMHAWv7tB8xHnrsolRJ3Wlr6bRVUdVZsvW0Gz6q+iiM1jMmaszPK1tYkDcdfKLQRORfyu0VOZ38Os+WZ2p7sG7aakcgem8S1ONhV1jnNfR06zRVI7IcwdpardxNuDcG+ikg3vziu7YdrZryp09ZdlTIDY7s5Kp8d+doCx/JpRWuLD+2v2jd26S5P3k1yLKbkKL6s3Qa+6OaNVE3zG5JYk87m+b13gPD2dg9RMYs8zMtuS3AP0AHIRHLf9+6KLoFE7PEsmX4r8N/d/WBraRNTzNDfiIJivxLVr84VDcKwvoxB9Rp+/KJJ6ZtOfziWRJ0A5afrE6+6w3oeqQTh9G0yYElgE7sTsq82+ggCZUksJUoZnJtfgvO/lGnwKgceCXYsBma5AJ5s54f1tHd42KMryZHUI9v9hWn6LSwAyL6mIJwCWLHYZj84RMwIH7tglxdrHLvb2up+cUvavEMt1U7j4cPj8o+hl5eJYnkhJNL4+fgmou6AcVxnMzPffwjoo2H1iupaV5+/hl8+flEUuWt80w+EbLxbr0EWsioBAeYcifgUe03p9Y+TlN5JOUitV0H0dOiLZRlUcfrEFTXM90leFeLc/KIWqGm6IpCj96mPJtTLlgAnOfyJ9W/SGvQpPJpESRMfeymxPExm52JFtzpy4e6L1GmTgS/hGVwqAaC4I9TGQIMJObSVDo+zcNollIFXqSTqWY6sxPEk7wpsm7g8lI+IiZW0iOS1y3QfX+kQ62Pb7M92ux2XQ07TphufZloN5kw+yi+u54AGMtiPaWWjBZzFZ6gKzjRCVFmOmwzX05RT9uZpqselSnN5dM1MqrsM7ukx2PntfoIyZxBqgtoXbNM2FzbOxvbhFXyjFNfzQUk9M3QqRPN+9lE88yqfI84o+2FdTy6OdS5grGdTu2t7pZn8PMArb/dGUnSwty9gOQIJ9Tt6C8AGs76a7ZFPhUKDoAEFh8L++KXJL7tCNJdEbYlLCqqAi34jfUXhK9z5+4x7UGYP+mPK0CSZjZ7n6W9IRsBay00h85QF84ZLrFUdfSIZ08vDiniTL7jUfHrAVViOY93LNhsW5+XSLDBMM/i6uXTFzLRyc7gFiFUFjYeQgjD+yV58xblUlOyr3i5Xcg6Bl4WFrwMUJZsixwG0tsIwWkkU9nnE6gHKtyzA7IDwvuTyjSSu3MoS2yUyI4AyHKoy63uOLbWsYpJ/ZpU8RmMvPLr84JmhEwxmCKzfxDIJjKO8yiQXAudvFrbpHoeV+FJ/dOTpdJdV7/yxsb5Ul7Z5M7X1Tqwmd2Ucag8vP49IxuJ15mFmbc2t5AWHw1gyrqcy772HQDj++sD4fh5nTLaFV8R9+g9fpHLn8fD439rAqum/z+DN3tjaShZgGb0vsORt+I/CDhLVTe2dvzP9F2EWckGXo9ip48Y9m4PmF0YERFQE5FXM7x+dvh7oJpaALra5gmRTzUOq5hBT5QL7c4Kj8gbBmmWt5iMbOkksx5sT8TGmqp97+R+UVUuXAkuQ0T6zabYRHSTNz1+X9YgnP4ffHuFreWD+Yk+hJtESlaOQdrsf/h8Sr2yZjM7uWpvYp3artx1BtpYxj6vFmy5QyS5dvZRcijzA1bzMP7Y4j39RUTQfbnTGU/5c2VT/ACgRk5hJ3N4u8so6QGgqrrM2gJI5n6R7h++wOh0MA3guQco6k2/fl8z0iPJt2wBE1pd9Lj4iAZtgwynS8STJoGjeh4RBPQW3gSZkErYQTTzNdIDnVKs7MqhFJ0UEkKOVzqf6w6W9jfmIyZiyp6Zs2dWZG11QlW10IuOkWdPXldLZbc9b8yeZJ1gOiqSoAtrYe6JZszNvH03gYVihz9vsFfIbMx9k4Zh74NxytX+ypAVT989TOZrmwZQkm1raabCKWS+ZlRRmZmVQBuSxCge8iJ8exq1OJBRlRXIsTrLYm00AW3soHmI5vxHzOHGHd3/jTX/rGgknfwZzvL+gA/WLLAqxUJDeyx1Pw/fnHnafEaabOvRyu6lKiS1H4nyD+8fhmPG3KLCdhsqWihmyiw8yeJ98eOpOcuQjCKrBL+JGJB13gWTMmyjsbQRh+JBfCpuBzguoxID2limnsTZE9czLobRXz5hG5/5MPm1AOwtDKagm1ExZUhDMmNsq7+Z5DqYVuwpFe7Xa3Q/LQRtux32aTJ476otKkLqxY5VAG5c+XAbcSIusP7I0WEKs3EnE6paxl00vxHNwAA1OvHQQTXUtTiJU133NOCO7opZsLDbv2G56DbpE+T9DtpG7xCpshPIE/CDZM0LKQHRsg05HIND1geRILnQZstj6/hv84kbCXY6299zCaL0qo+Xi90Xrp6iK+Yusdy7P4GuF41MDywZdSjNTMQPCc4aZLB4OBfTkOsedt/sf/jZsyqo5iq0wZmksLAvYA5WGi5rXNxvDySf80TdXRwi9v3r7+ESo+3T5DhB+MdmqmlZlnyJksrvmU5d7AhhoQTxvFYF3hHFx00ChzNdQDxgZlMXOEdnJ1UfAAqDQu2i7XsOLE8hzEbXHfs6kU1Ms6RNadMW3eA5LAWuzKF1GU6WhUrdAejnn8GyqC34tLcvOPZK3tbfX4RbTZQZSLf8APCKkXVjfhp6x0LGlNfAS8kz7qC2hEQTarMbLAMuYx52gyWBHvRzPIqRiWQh4b89tRsQeEA4jUTaqfkBaa5Y2A1LMdzpub8YJr6vKth7TaAfMwJ2dqpkioSYntKdANz7useb+JTjqEVte/wBjF/jeEyLI0lvEqhZiAWNlBXN1bTX/AFdIkwqrWcnduBcbXh2aov8AekEzDnZPCoBzE6WGm/OHzMI1DJo41335+ccWGMktonKivqqQyzppBEierrY+cWkxVmL4tCdPWDaWpwrDlEyf/wB9qSMyyF/uJXEZyfabbn5QZtQ2ZbI+zXYCfWXe4kUy6tPmaLYb5AbZvP2esbHDMUlSUaRgssEbTa+aLoTxycZp5AWURkf/AOzeumK2JMFp7Ey6ZD3coWYBTNG7ra5F9NNo19F2loiAC66DRQVCKNrAAxDly7/6DJ1oDk0IlMXlZqipmXz1E3xN6cFHJRFxg+GOPFMYux3J+g4RPJ7QUp0V1/8AbBsvE5R2mL7x+sPZKy7ocKbxOZ/hdV0l5SBa+oc3vvyiurcRl0oIlGZMY7s7s7el9o5J2YxCaaiXLlz2kCYbFgTYC1ycuzHgBzIjsH9q08kZiM7KPbexYn4AHyENxr8zp+r8lNi8ydWUhR6acz3zSigs8txqsxXNgCOV9jFh2M/tHuwtbT924H94ryyH6sqk5W8tPKDKftzLa3ha54BWY/CLulxDvNhbz390CTklXEnKSa6JK3Dpc6W0uciujCzKwup8xHKMW+w+XKnGbTL30sn+5drCWONj/iDkDa3WOwXgTEsUlSJZmTmCKNLniTsANyegiEZSWlv8gqXo4jPmVKTCnclJgBmCWsiaWA2UBQLWAtqP+nAVeWl9wKiQ8ozO8AeYjKr5gLjKToCbasbk8LR0PEvtHmMfuFWWvBnF3I55b2HxjO41jM2qllJ750NiVIUC4vYiw0Op1jrjh9tfr/o0ssfS/UyCdmJQ3ZyfNeHpCbsxSk3ZWJ6sfpFjUIR7La8m/WKurrZqe2thzHiHwjoboim37J6Ps3TFzKCeKaLSmzNdZqgsJZ19lwCvQ5eceyqeQ0mXMWWi69xM8OmcJ3kmbrtnQMCPzJFPMx7LldT4pby5g80cMPlE9TXqr1yKRlDrMTl93VeG3+yYR6Qn1X6Y2wgzERsuRACLBgouD5wSklFXqQPEAB5xRT6vvAcp8Q1tzgSVirWy39IV5N7NRpJ7hgTyOn1iqqa9r2va/sn8pG3pABxEjw3iGZNuNeEJKdhUTS4mEaVJyJOSY0rO5mZQjksUvJA1ygo2pJ3HIxjat1Ewqoub5b/mN7X6axpv7aV6SQjkl5Heqj/lls2YShbcZhudr6Rn3loLOD4l11sOeo5jQamOSU+WiqVOyKrqi3hazEeEPrew0sIAe4Gm0SwgbQoSE1JA0J98T01aw1JJAI0JNjDHpg2q6H8p+hhSJdwQRqOEYHs2nY6bJatlipP3alja5UMyglFJGoBbLfyjps3tTQo18kpm3/P1uLkxwmqbUNzHxEaaix+XNKZpN3yolwQAcihQbcNAI64S9MRo6j/2tS/ZlS3PIIn6RKO1FQ/jBKKbWDLZr8RbpzjEU2JzlsJMlVvxLLvwg2bibSvHUzZea2VZa3NifxM3lwiyjERo6PR4x4A0xyx5hSPmYwH2lYwz1spLt3cmQHyni81mF/5VA98DUvb6VLzJNYoGBOaWPF0u258haMfXYoZrtMJY3AUFiSxy+ze/HX4mEpJ2ZILfFmvvDVxVybA6xSFoZUTStmG41gObDxLhcWLmzGzD928oKlYoVNj6xmcRmezMXTMPiNxBVJWd8tjo67dehgKbujcS7q8Pp5265SeK6H9Iqq3AJgLlHD59wfCdwd9jsIZJrSPT5QdLrevCGfGXZtozU4zJbeIFSOf6wp1WH12b5xqJswOLMAwimndnQzeA2uDYeUTlBroZSAO/DDqIRnk6DXpDf7OKN95fKN7cegi6kYvIUZQhXfYjXlrGhDl/yaQeionIcg3GpEDSXJBv0H1i7nmXMuEVgdDe4OnqYqZtrkDUAnl9IlkgovTTGTI4UIR4YkMKJQ9yLmxGx4jz5iI4UYASourIdxt5wPTTSracI8hRUBbmufLoxA6aQDOqWzAsS3nrChRRgSLBCN7fD9YhM7QDmST7zb5woUN6AhM8JhdPKFCjUYjplzo0s9SvQiBaOYVIPIiFCjcENRL373uRqdeHHeJ5M87W21H1EKFDKCDxQZ3xED1s5ivhJBGotChRpInQLidQzDXfT4RWx5CiWXscllQpZ1PnChRBhQ+PI9hQAnhaG5oUKMY//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6399" name="AutoShape 15" descr="data:image/jpeg;base64,/9j/4AAQSkZJRgABAQAAAQABAAD/2wCEAAkGBhISERUUEhQVFBUUGBQVGBcXFhQVFRcYFxcVFBYUFhgXHCYfGBkjGRcXHy8gIycpLCwsFR4xNTAqNSYrLCkBCQoKDgwOGg8PGikkHyUsKSwsLCopLCksLCwpLCwsKSwsLCwsLCwsLCksLCksLCwsLCwsLCwpLCwpLC0sLCwsLP/AABEIANcAsAMBIgACEQEDEQH/xAAcAAABBQEBAQAAAAAAAAAAAAAEAAIDBQYHAQj/xABFEAACAAQEAwUFBgMHAQkBAAABAgADBBEFEiExQVFhBhMicYEykaGxwQcjQlLR8BSS4RUzQ2JygvFTFyQlVYOissLSFv/EABoBAAMBAQEBAAAAAAAAAAAAAAECAwAEBQb/xAAsEQACAgICAgECBQQDAAAAAAAAAQIRAyESMQRBURMiBWGhwfAUI4HhMpGx/9oADAMBAAIRAxEAPwDmdUmsV7KAYvMQpTlzW0ijJF4nCVoCdj5VQVMOerYwy0MJh6QaHCaYV4ZDhBG6GzDEaNExtEJEFBTJC0egQ20OVxAMeR5DtOcNvBMS05ANzFicQznKugiqvDcx4QjipCyipFnWTUAtuYqiYcFPGPCkGKo0VRPKpm34RZyUuBpBGFylyeIxFX1Sp7BvEXNt0iTlboc1hpBsmWltTcxn1qCTcxPLmdYEoM04ML7wI2hgta8MNYpGe8MaZpG+lfZvpWavtbg9RR+GaA0ttFmL7J6H8rdDGMmLyjvc55dZTvLmC4YWYfJxyIPxjh86iKO6HUozIfNSV+kVjS6OmePhsDsbQ25g5ZF4hekJNl1hrJchstxBRlkjQQK9MybwbJrSFtCy+UK/yBEks5yqLnXT6k8BBUqkkprMJmHkpyJ5Zt29LQydUZFNvxb9eOvQaet4Blvdgz3K3GYXtcXuVB4aae6OiKSWxy6k4xKU+CTJH/pmYfUteJh2lFtFljylSv0i/wAGxWUqSe6AFpjzFCqAXLZLS2FtR4SPUxmse7OVFNlaolrLacXYICCV2Yqyj2NHFgdYlDyeT4vRXJhjHp2J+0p/KnrKl/pHn9sI+jSpB85YX3lYpHlN+xCSU3WL82S4ovH/AIZvblNK/wA0p86/ytDVwBn1kMs4ch4ZnkUb6RUFyIKo6pkYNtbXcjrcWgXF9o1NdEbPEZsYfVvmdmP4mZvebxEFiI4/ObWvpDCOsJn4Q0LBoA+VvE94jlkRI0KwiUR5aHBtIQEAB12nxeWJpYq8sONRbOt/xG66677Rz7GMFnB5s0LnRndiyeK12J8QGq+ojpUiQ1tbbHzgKqw5dWF1a+jC6n4fWIptHoTxLIqs5bShWOpgnve7OgjSYz2eVwXNkc3+9UAAm/8AiqNLf5l1jGVkuZKcpMFmX1B5MDxUjUGHrkefmwSg99EtdXBtxrA0uaNL7aX8uMIU7PHjySu8OklpE1S0RVzHjr/XU/OGUc0qwf8AKQQPLhrz198TEZrL6QloGc2QE2t0izfIovk2x7enKBJqjIDKFbwAzABr4Sq+0dteV9ooe03af+Lmp3YIlywwXMRclrZmbqcq+7rA1N2TmsfEyoOAFz+kXVJ2MlfizOepsPcIli8FRlySNLKZlZoy3ZxoctgNdib+XD1h71UsWyktoL6BbHiOvnG4TBZEsewi+YX6wwPJuFTKx2soB189o63hSW2TU76RlJqyiFKZ9tcwvc3Ps5RwFr+cBnhGvSnmzJ4UAy1W+awzME3Zwv4jpoBuYqe1+G91PFtVmKGUlch0JUhl/CwOhHAxzSkuVIsoS48ihmPEQETNKMR93GQByrHphmWPSDGNYl3ggzekQy11gsyxCsBEsSWj3uxCMwQDHV6LtPTMLA2fa3G3rB02cpAG53t1O14xlFhytluviJO29tLC/DW+0amnk5R95zvYb7ba8I5uVHoxyL2OemIAFrganTS3/MYftpQLlDD8BGX/AEMSGTyD2I/1ER0CocWsTYdAbn6ARgO3uIg5JKi34jzsSCAfcItHsOVp4m2Zinq8seT6gPA4EOAh+KPJUdjJgtqPONDhU6WiqmrzCLkLrqRc6+vwjPTBpB3ZtgKmV1YL/MCv1ikZcNopxvTNE+PZDYqE8/G3w0EC1mKubjvCdtvCOmgiTEMOtpl159eJggYDcZrXB+loWWeT9nTHAt6KeWjPbY882vz3jZ9icHZpt8osLa/KKigw1c9to6Bg+WWoVP8AmOecyscTSsfWYGWqc6ZpZ7osJi/hcHKADzOmkZP7VMOZaelmzHzzA8xC5sCysucE24jIL/6o6POqR3LWGYqpYAG1yviAB53Ec1+0yc86nkTMoRAWbLe5BJy6nnYiBBK0ybb4NHOu8hrQy0OFo6TmPLQ0mJHAhuWMYaDEqTDERMeqYxh7TDEZvePYIkSbwOgNnV6LCXuW2HhtwuAAD5agn1iWXLCNqDqdb8N4spFSoJRjax0Ouo9IInTJK+0SNjt9N449UVTZnO13aRaSWoy5pri6ixCgA2uTyvbTcxymqnNMdnmElmNyev0Edi7Qdmf49kZZbMEUrb7w21J1CenGGP8AY86IriXKJP4VTM48+8awjtxxuNk8mWUvtfo42i3NhqTsNyfIcfSNJhPYHEKmUZsmmdpYv4jlXNbfIGILekdx7Bdl1opbNMlgTXb2sstWCW2GQaDc8yTrF62Im9l0BuYqoEuVHyxMwif/ANGb/I3u1G8KThdQpDCVNBUhh4H3BBGw6R3Kb9kWHGQ5dpnfOHfvO8YBWa7eFRZcoJ2IO0cxTsGf/MqMeU5/XhCzSj7Guy/rZYcA2tmAa3mAbH3wNWYlOUd1LAUmwDkXA4XtBeH4d3MlZbVEmoZA9mlPnsL3UNyOpHpHi4dPcAhZYvxZ8o+Ucek6PVjPlFBdPhyd2C7EzNy2g12OkWWHUxQ3LXANvh+kCUnZUTBafU34ZZQyj+c6n0tDpy9x92hLLp4jv74jNGlP0XlNXDNl/e8UX2hYTNm0hElM3d3cqNwg1ZgPxEcuV4ikYmFmgHckCOgYOigNMf2URgetxdvcoPvEWwRuSTOTK0k2j5jtHoEbx8GeeV7hZOc2BVpSkljsc2mpiRvs3xHjRyj5IP8A6vHdkx8HTZyqaZz9jCvG/wD+zqs40C/yzh8nMep2KqkB/wDDFbqRUMfTeJ0Hkc8YQl0jcnsJOJJaidegeeo9LpaIm7CN+KlnD/TNv/8AKXB4sHJGZkTkA1ESo4O2kXA7IW0MmpHrKI+IEet2X6VA/wBkph8HEI8TYj2bWhqmNjLtmNhtrYbm5iKVhuWpIZyXY3sTmJuTl63iPs1hxqCoCuFBsWzEXsdrDkfjHUcC7NSZBzLLXP8AmIu3vMRhitbOyTUTk9T2yeXVLIV3lhZqIyF5iEnNZi0tANehPKOi9vZznC6oqAckvOL7eEqduO0WXa3sZLrFDoElVClWWdkBaym+RiLEqdunCC3w3vpMyU9vEjIba2uLR6EfppLjr5OSTd2U3ZSQ0vD6YP7ZlK7aW8TjNb0BtBbBgp0O3zi5l0JAVLjKqqt+OgA0hTcO5HYg+6MpREMn2mrzKpp7gkGXKmEcdQpAPvj5xTG6obT5g/3GPoP7Syv8E0s3UzWVDbe18zD4fGOVUf2Zz6oE0iu4GhJsFB5ZjbXpr6RZ4nKPL0NGjMUHaWplzAxmM4G6sxIIOh9esdApa/vpQeW10ttxU8VPWMPV9l58tirJZlJBHEEaEHygzBcLq0JKDIp0Jc5UP1v5RzZPFk/Wzox5VA2mH1cs+02VtrX3hmM9okRbA3I0HWKHFMLyBWDls6ggjQEjR1Hkw91oo0kszW1J49I5f6b76fZeWS1aNZ2PR6mqZ20VRctwX9TyEbTtv2hEqmEiWbNO8NuIlg+Mnqx8Pv5RR9nZS08nM5yIt2PS27Hm3KMniWKNUTWmG4zbD8qj2V9B8SY9SOCOFX7OGc3J16LGirclrb84t5OJLMGXMyHUXRspvz6xmacwRhILnKBdjtbfne/ARRfdpqyT+S1qKTEhrT1jNyVwAT/uGhMU+K49j1IAZzTUU/i9pfeDYR0DCcN7oAs+d+e1ugi5EwMCGAIPAgWPmOMUl4ON9o4Z+e4ypK0cZT7WMUH+Ofj9DBUr7aMUH+ID5i8avtB9nlDM8SMKZ2vbUd2T/pP0jnmLdlJ1O+VsrA7MhzKfqD0jml4NK0juxeRDL1+poF+3TEhvkPoP0iRft4r+KSj5qP8A8xklwGadkPrYfOHns5M45R6xL+kb9F7R9K9muz6SZagAaAAeQH798Xsycie0wXzIG+wEDTaUMmUlgOaMVYeREMlYZLloMozMCPG5zvfqzaxEbT7LMGIZIAJ6kxAJhNzw/dzDqaoBjcWkSloLhr34R6DDoQ3Zz7t/gM6tqqOnW6p97MmzBsirkX+Yg2HU9DF3i2OyMOkLLloPCAqINALcSfmdzF7XVGRSba20jhvazHe+nOAbqjFfNhoxHltHVD+4kn0gN/AzFsb7yc80gBnYsbeg0ikqa8k6m/xgWdPuYDnTSWCj1MdEpi0GYrj4SkEjKGfvHYE38K2Qgj/MWLe6COzk+VP1UAOo1Tjp+Icx8Yy+NN47clH1MFdl6Nc4ntMaWqEm6e0SLnKPOw/mieOb+oV9Gl7VYsRLWnX8RDv5fhX1Op8hzikpj+/OB6ioaY7O3tOcx6dB0GnuhEvl8JF78eUNOfKViUWcqaLN5RoMDl92SfxHc8ugipwPA/8AEmsTb2VFlW4/Ew4jkIuO/toP31j3PA8Wlzmt+iU6lo00iqvEWK9oBJWw1e3ovU8z0ilm4p3MsfnbRQeFt2PQfE2EZOurS7Hxaa3J49Yl5mWOJ8V2ckPGUpW+gvEu0UyYxOY358f6eQgFcQmL7TXB4HX9+kBNWljkkrmPE8BEkvA5rm7P58h5R4znJuzvUUlQ6prmUgoTlbYX2PFYjGMzPzGHVdMiKUVixFmP1t74CSnLbD9IspzHVH1zLGkANUlm09gbdSbi/lDnqO8cyl2W3etyvqJY/wAx3PIecOnsBMHAWv7tB8xHnrsolRJ3Wlr6bRVUdVZsvW0Gz6q+iiM1jMmaszPK1tYkDcdfKLQRORfyu0VOZ38Os+WZ2p7sG7aakcgem8S1ONhV1jnNfR06zRVI7IcwdpardxNuDcG+ikg3vziu7YdrZryp09ZdlTIDY7s5Kp8d+doCx/JpRWuLD+2v2jd26S5P3k1yLKbkKL6s3Qa+6OaNVE3zG5JYk87m+b13gPD2dg9RMYs8zMtuS3AP0AHIRHLf9+6KLoFE7PEsmX4r8N/d/WBraRNTzNDfiIJivxLVr84VDcKwvoxB9Rp+/KJJ6ZtOfziWRJ0A5afrE6+6w3oeqQTh9G0yYElgE7sTsq82+ggCZUksJUoZnJtfgvO/lGnwKgceCXYsBma5AJ5s54f1tHd42KMryZHUI9v9hWn6LSwAyL6mIJwCWLHYZj84RMwIH7tglxdrHLvb2up+cUvavEMt1U7j4cPj8o+hl5eJYnkhJNL4+fgmou6AcVxnMzPffwjoo2H1iupaV5+/hl8+flEUuWt80w+EbLxbr0EWsioBAeYcifgUe03p9Y+TlN5JOUitV0H0dOiLZRlUcfrEFTXM90leFeLc/KIWqGm6IpCj96mPJtTLlgAnOfyJ9W/SGvQpPJpESRMfeymxPExm52JFtzpy4e6L1GmTgS/hGVwqAaC4I9TGQIMJObSVDo+zcNollIFXqSTqWY6sxPEk7wpsm7g8lI+IiZW0iOS1y3QfX+kQ62Pb7M92ux2XQ07TphufZloN5kw+yi+u54AGMtiPaWWjBZzFZ6gKzjRCVFmOmwzX05RT9uZpqselSnN5dM1MqrsM7ukx2PntfoIyZxBqgtoXbNM2FzbOxvbhFXyjFNfzQUk9M3QqRPN+9lE88yqfI84o+2FdTy6OdS5grGdTu2t7pZn8PMArb/dGUnSwty9gOQIJ9Tt6C8AGs76a7ZFPhUKDoAEFh8L++KXJL7tCNJdEbYlLCqqAi34jfUXhK9z5+4x7UGYP+mPK0CSZjZ7n6W9IRsBay00h85QF84ZLrFUdfSIZ08vDiniTL7jUfHrAVViOY93LNhsW5+XSLDBMM/i6uXTFzLRyc7gFiFUFjYeQgjD+yV58xblUlOyr3i5Xcg6Bl4WFrwMUJZsixwG0tsIwWkkU9nnE6gHKtyzA7IDwvuTyjSSu3MoS2yUyI4AyHKoy63uOLbWsYpJ/ZpU8RmMvPLr84JmhEwxmCKzfxDIJjKO8yiQXAudvFrbpHoeV+FJ/dOTpdJdV7/yxsb5Ul7Z5M7X1Tqwmd2Ucag8vP49IxuJ15mFmbc2t5AWHw1gyrqcy772HQDj++sD4fh5nTLaFV8R9+g9fpHLn8fD439rAqum/z+DN3tjaShZgGb0vsORt+I/CDhLVTe2dvzP9F2EWckGXo9ip48Y9m4PmF0YERFQE5FXM7x+dvh7oJpaALra5gmRTzUOq5hBT5QL7c4Kj8gbBmmWt5iMbOkksx5sT8TGmqp97+R+UVUuXAkuQ0T6zabYRHSTNz1+X9YgnP4ffHuFreWD+Yk+hJtESlaOQdrsf/h8Sr2yZjM7uWpvYp3artx1BtpYxj6vFmy5QyS5dvZRcijzA1bzMP7Y4j39RUTQfbnTGU/5c2VT/ACgRk5hJ3N4u8so6QGgqrrM2gJI5n6R7h++wOh0MA3guQco6k2/fl8z0iPJt2wBE1pd9Lj4iAZtgwynS8STJoGjeh4RBPQW3gSZkErYQTTzNdIDnVKs7MqhFJ0UEkKOVzqf6w6W9jfmIyZiyp6Zs2dWZG11QlW10IuOkWdPXldLZbc9b8yeZJ1gOiqSoAtrYe6JZszNvH03gYVihz9vsFfIbMx9k4Zh74NxytX+ypAVT989TOZrmwZQkm1raabCKWS+ZlRRmZmVQBuSxCge8iJ8exq1OJBRlRXIsTrLYm00AW3soHmI5vxHzOHGHd3/jTX/rGgknfwZzvL+gA/WLLAqxUJDeyx1Pw/fnHnafEaabOvRyu6lKiS1H4nyD+8fhmPG3KLCdhsqWihmyiw8yeJ98eOpOcuQjCKrBL+JGJB13gWTMmyjsbQRh+JBfCpuBzguoxID2limnsTZE9czLobRXz5hG5/5MPm1AOwtDKagm1ExZUhDMmNsq7+Z5DqYVuwpFe7Xa3Q/LQRtux32aTJ476otKkLqxY5VAG5c+XAbcSIusP7I0WEKs3EnE6paxl00vxHNwAA1OvHQQTXUtTiJU133NOCO7opZsLDbv2G56DbpE+T9DtpG7xCpshPIE/CDZM0LKQHRsg05HIND1geRILnQZstj6/hv84kbCXY6299zCaL0qo+Xi90Xrp6iK+Yusdy7P4GuF41MDywZdSjNTMQPCc4aZLB4OBfTkOsedt/sf/jZsyqo5iq0wZmksLAvYA5WGi5rXNxvDySf80TdXRwi9v3r7+ESo+3T5DhB+MdmqmlZlnyJksrvmU5d7AhhoQTxvFYF3hHFx00ChzNdQDxgZlMXOEdnJ1UfAAqDQu2i7XsOLE8hzEbXHfs6kU1Ms6RNadMW3eA5LAWuzKF1GU6WhUrdAejnn8GyqC34tLcvOPZK3tbfX4RbTZQZSLf8APCKkXVjfhp6x0LGlNfAS8kz7qC2hEQTarMbLAMuYx52gyWBHvRzPIqRiWQh4b89tRsQeEA4jUTaqfkBaa5Y2A1LMdzpub8YJr6vKth7TaAfMwJ2dqpkioSYntKdANz7useb+JTjqEVte/wBjF/jeEyLI0lvEqhZiAWNlBXN1bTX/AFdIkwqrWcnduBcbXh2aov8AekEzDnZPCoBzE6WGm/OHzMI1DJo41335+ccWGMktonKivqqQyzppBEierrY+cWkxVmL4tCdPWDaWpwrDlEyf/wB9qSMyyF/uJXEZyfabbn5QZtQ2ZbI+zXYCfWXe4kUy6tPmaLYb5AbZvP2esbHDMUlSUaRgssEbTa+aLoTxycZp5AWURkf/AOzeumK2JMFp7Ey6ZD3coWYBTNG7ra5F9NNo19F2loiAC66DRQVCKNrAAxDly7/6DJ1oDk0IlMXlZqipmXz1E3xN6cFHJRFxg+GOPFMYux3J+g4RPJ7QUp0V1/8AbBsvE5R2mL7x+sPZKy7ocKbxOZ/hdV0l5SBa+oc3vvyiurcRl0oIlGZMY7s7s7el9o5J2YxCaaiXLlz2kCYbFgTYC1ycuzHgBzIjsH9q08kZiM7KPbexYn4AHyENxr8zp+r8lNi8ydWUhR6acz3zSigs8txqsxXNgCOV9jFh2M/tHuwtbT924H94ryyH6sqk5W8tPKDKftzLa3ha54BWY/CLulxDvNhbz390CTklXEnKSa6JK3Dpc6W0uciujCzKwup8xHKMW+w+XKnGbTL30sn+5drCWONj/iDkDa3WOwXgTEsUlSJZmTmCKNLniTsANyegiEZSWlv8gqXo4jPmVKTCnclJgBmCWsiaWA2UBQLWAtqP+nAVeWl9wKiQ8ozO8AeYjKr5gLjKToCbasbk8LR0PEvtHmMfuFWWvBnF3I55b2HxjO41jM2qllJ750NiVIUC4vYiw0Op1jrjh9tfr/o0ssfS/UyCdmJQ3ZyfNeHpCbsxSk3ZWJ6sfpFjUIR7La8m/WKurrZqe2thzHiHwjoboim37J6Ps3TFzKCeKaLSmzNdZqgsJZ19lwCvQ5eceyqeQ0mXMWWi69xM8OmcJ3kmbrtnQMCPzJFPMx7LldT4pby5g80cMPlE9TXqr1yKRlDrMTl93VeG3+yYR6Qn1X6Y2wgzERsuRACLBgouD5wSklFXqQPEAB5xRT6vvAcp8Q1tzgSVirWy39IV5N7NRpJ7hgTyOn1iqqa9r2va/sn8pG3pABxEjw3iGZNuNeEJKdhUTS4mEaVJyJOSY0rO5mZQjksUvJA1ygo2pJ3HIxjat1Ewqoub5b/mN7X6axpv7aV6SQjkl5Heqj/lls2YShbcZhudr6Rn3loLOD4l11sOeo5jQamOSU+WiqVOyKrqi3hazEeEPrew0sIAe4Gm0SwgbQoSE1JA0J98T01aw1JJAI0JNjDHpg2q6H8p+hhSJdwQRqOEYHs2nY6bJatlipP3alja5UMyglFJGoBbLfyjps3tTQo18kpm3/P1uLkxwmqbUNzHxEaaix+XNKZpN3yolwQAcihQbcNAI64S9MRo6j/2tS/ZlS3PIIn6RKO1FQ/jBKKbWDLZr8RbpzjEU2JzlsJMlVvxLLvwg2bibSvHUzZea2VZa3NifxM3lwiyjERo6PR4x4A0xyx5hSPmYwH2lYwz1spLt3cmQHyni81mF/5VA98DUvb6VLzJNYoGBOaWPF0u258haMfXYoZrtMJY3AUFiSxy+ze/HX4mEpJ2ZILfFmvvDVxVybA6xSFoZUTStmG41gObDxLhcWLmzGzD928oKlYoVNj6xmcRmezMXTMPiNxBVJWd8tjo67dehgKbujcS7q8Pp5265SeK6H9Iqq3AJgLlHD59wfCdwd9jsIZJrSPT5QdLrevCGfGXZtozU4zJbeIFSOf6wp1WH12b5xqJswOLMAwimndnQzeA2uDYeUTlBroZSAO/DDqIRnk6DXpDf7OKN95fKN7cegi6kYvIUZQhXfYjXlrGhDl/yaQeionIcg3GpEDSXJBv0H1i7nmXMuEVgdDe4OnqYqZtrkDUAnl9IlkgovTTGTI4UIR4YkMKJQ9yLmxGx4jz5iI4UYASourIdxt5wPTTSracI8hRUBbmufLoxA6aQDOqWzAsS3nrChRRgSLBCN7fD9YhM7QDmST7zb5woUN6AhM8JhdPKFCjUYjplzo0s9SvQiBaOYVIPIiFCjcENRL373uRqdeHHeJ5M87W21H1EKFDKCDxQZ3xED1s5ivhJBGotChRpInQLidQzDXfT4RWx5CiWXscllQpZ1PnChRBhQ+PI9hQAnhaG5oUKMY//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4" name="Picture 13" descr="william.jpg"/>
          <p:cNvPicPr>
            <a:picLocks noChangeAspect="1"/>
          </p:cNvPicPr>
          <p:nvPr/>
        </p:nvPicPr>
        <p:blipFill>
          <a:blip r:embed="rId2" cstate="print"/>
          <a:stretch>
            <a:fillRect/>
          </a:stretch>
        </p:blipFill>
        <p:spPr>
          <a:xfrm>
            <a:off x="8085584" y="0"/>
            <a:ext cx="1058416" cy="1449810"/>
          </a:xfrm>
          <a:prstGeom prst="rect">
            <a:avLst/>
          </a:prstGeom>
          <a:ln w="34925">
            <a:solidFill>
              <a:srgbClr val="FFFF00"/>
            </a:solidFill>
          </a:ln>
        </p:spPr>
      </p:pic>
      <p:sp>
        <p:nvSpPr>
          <p:cNvPr id="16401" name="AutoShape 17" descr="data:image/jpeg;base64,/9j/4AAQSkZJRgABAQAAAQABAAD/2wCEAAkGBhQSERQUEhMWFRQVFxUaGBUVFxQVGBQYFBYaFRQVFhcXHCYeGBkkGRQXHy8gIycpLCwsGB4xNTAqNSYrLCkBCQoKDgwOGg8PGiwkHyQsLCksLCwsLCwsLCwsLSkqKSwsLCwsMCwsKSksLCosLCwsLCkpKSwpKSksLCwsLCwsLP/AABEIAQMAwgMBIgACEQEDEQH/xAAbAAACAwEBAQAAAAAAAAAAAAAEBQIDBgABB//EAEgQAAIBAgMFBQUEBgkDAwUAAAECEQADBBIhBSIxQVETYXGBkQYjMqGxQlLB0RQzYoKy4QcVQ3KSotLw8SRTwjST4iVEY3Py/8QAGgEAAgMBAQAAAAAAAAAAAAAAAgMAAQQFBv/EADURAAIBAgQEBAUCBQUAAAAAAAABAhHwAyExUQQSQWFxgZHRE6GxweEywiIjQlLxFDNygrL/2gAMAwEAAhEDEQA/AGRFDsKJzVSwrlFFOWvctSivDRVIcK4mvKgWqEJTXE1DPXE0VCzi1dmrriQAeo/lFNcLs8Wgj3BLOVyqVLBVJ+MgCSeYHdrVSdAoQc3RAuE2TduEZUMabx0Hz/Cmd32ct/8AdhupEqCDEFlj/ZFUX9qC6dxy4bRcokQZXTqPAwAJMcp4jaRBFhlMkyG3YXKQOvE8QJ5ddKU5s2x4eK1PV9n0MjtdeB4RPDrP0+dUXfZl4IQq7cYBg9wg86lfIXWSBwPuz8QkjtGJkCSIMDhx1iqU2g6XPeFTcXWCpyOp45CTJIEGNDx4mhU5ahvh4MWXUKHKwg9K8Vq2a4q3iE94ARyJBzLpEg8dDz4Vlcbs4oZXeQnRxwPcehp0MRSMeJguGYPNeg1GrUWjqIICrQK97OvYoakPBXldXoqiHqirkqsCpzVkLJr2qO0rqhZwauzVUWr0NQUKRImoE1KarY1aLOJqo1JjVbPR0BOLRUlaapZqL2Naz3VU8J11iANTRN0Ciqug32Zs7IvaX5VVO6p4seHiRMaczVO1tqs727SMDcdgymTAAYggkAyN1pjkppjtIG4RIhFGigwTHAafCDpw1ieFZ7ZNzK966/Bcq6RoOJWJ6MscoEDqcvNXNnUhBQVEX4yVKLYUMNWuNIBylgVMDWHbMAByRRME0HbJtuqtGZszNduGcgOpyZtFJ6nppzq/BYQtae5mAZoLsTmEqgTKokabumumvKaTbStNcGa0ztDDR87ZyvGEO6FnTSaizyDeQ7xu3VU9nlu3Aq6soUKJMfFImSRpBmeHRT/XmZh2UXMoA0g5EUx8Q4mYGnGJ40uvm6jKt27mZtIAkqLnxm43A6hRA5CAedQxV98PdVVCAbmqgjePEd9MUUga1HmA2uzsQ5gZWkzqGHNTEjhMd9PtjYkOFDKezurDBhllgBD6fCSdeNZS3iSXcAE5p4mDrvNJ6kfiOs6HBW8ysqkIywwckbwAkBmIEa666R40p0Rbq9T3amyjaM/ZPA/UHvoVa1eOwvaW3BGsZ17ion6GPOsnmpkZVRzsaHJLIsmozUTdqPaUaQosipAVStyrA9QotivGNQz14xqyjya6o15RFEGavFeqnu1St7WroVUPD1FqhbapUGgZFzVJNWOKrNEmQjNPfZ6yol9ZGhmIjifw9KRAUw2ddOW4o5roO/h+NDPNDcH9aqOLuLBzuTH/AIrOo8Sfw8KV4Ytv5VlYZojRSCuSQdWBAjXUmeVLcVjIIQn3aGZkS7Azoekzr0A50Zs/ac7q8JBPOTqAP993hWfRHSTqy64clpbcfCNACdJJMfPn3Uuw1/MpFwsACQqAssn7zEasR4tx5RWrTZ2Ya6TqfHxoXEbFHCNO6hWQ7kMVjlOZVAEcmUsx4iJkkRIHAVO/YYkjKPTMD0EHgY5iOIrX4X2WSZIE+ApxY9nU5/OnRTYLgfPcPbcycuWfSI3hHKYX59aY7FBbEGJPAMG0DcuP2Troa2O0dkqq6DlWWtXRbMyJ18dGKkT6es8qpqgDyNbYv5THTLIOhjRQfQmfCslj7PZ3HXoTHhyPpTb+sWMGQwIgNpJETlbv0B8qD21czhXjWINDDUzcRGsaii5cqK3qqavBWpHPCe0qaXJodRVq1CF4epFqqDVxNVQonnrqrzV5VkoCPVSDWj0wZPKi7exiaNJlUAbDURNXtswirbezGNJkMUWL3qumlzZDdKo/q8g61SJQConAocwjnI9RFEHAiicGVUiOPLxouUbCDbRi9oEo75pL8CO8GNOigCnvspgSpluZ9THLuFeYzZCgWySS4kkcjmJMeNN/Z3BNBd/iJgDkqjQAUmTTR01hUnQ0SGRFRdmHhXNi7Nv42g+cVW21bb/A6N4MJ9ONKSNXMiwXDVtu63Kl5xVGYbE+AHeY+ZpiJVBd4ypB5ivm+2SQ7KZiYJEaEaSZ7gO7SvpKX7Tados9zA/Q1i/bDZDK63QJWYb0kN8oplKmbEaayB9hMbk241XWTxEc/r60yvhZieGlA+ymFyuSvMEa8xUNt4G4tyUBAqJfxCJRqi3EbP5igThCKbbPs3Cuoq97XUUzQzSwthFkriaNxVkDhQLGpUztUODVxeq2aoB6IEszV5UM1e1CqGmS+g6UQmOWsxetuKgrsK1RmqDvh0Zqb94Gjdl3VPGsaNokCiMDtQg8az4seo6CrkfTbOBRhypLtzAhAYFdsbbkiCantvEZlpCZfJRmPZmJgUNcwFwOD31o9l4QE601xWABGlG50HQw6iO5s86XIk8I685HhR9jVARoSK8vI6odJgaA1DCtlVZ004VkaodGLUmtxNtLYYMl71xZ4FOA9NaRf1AQdL7vqDLZgI1kQeevyFbxryHpVXZoZAielHGVFQuWCm6g+y8F7kZtWgx39DWOxmxnZznvssxBymF66HQ19Hw9jShsTYUfERrwn6UyGSqDLDTyRl9kbDIAyYtnboUUKfE6H0rVYmwWsFWIJgfP/mq7JQdKlevjK2oiB9at5lPCUYlPs57OFZk6KYn73Mnwp5jcCpHClmG9pUAAmisRtcFZq+WhncquoZhcCscKU7bwMAkV7h/aFeE1DaW0AymjoKkZa/e5Gl9x6njLm9VCqWOlVQw4mp6BNFYfZrNyppsnYhaCRWuwOxlUcKZQuOHUxH9Qt0rq+jfoa11VQL4JlcZhFpecIpohizVyYcihjOiNDg2KcZsrSRSZlKGtoddDSzaGywRIq3OpSjRgGA2nlPGnT7UzLxrJXrZQ0VgrxJilNDNTT4LG5da9v+0kGqbeFlaWYrZhJqZDYpmiw+2Q68KX7aumRGnCr9i4RQupobajB4KGV5GqkshsXRit778AeOlNsDbawpeM5I1E8eenhQ+EsBxB414uGv22YNdLWiZUi2rMogyrqBLQcoBUEkHUaTS0hjmxlY9rbfMEHofpXm0LxxKRGVePeT1pV+iy4/6mwJXNJtsCP2csfF3VPE4C/dKpavutv7b5FQkQN22pEjUneMHQAcZp8Y5C+dsWW79y2+RjPQ9R399NcrXLbqK9v7PW2IEnvYyfMnnTjYdjKm9xfXy5fjS+6Lc21ysyuC2W4bWa1T4P3Uc4ojFZRwigbeLMxyo1JsWopGcOBuB+fGn9jBNk1prYsqdavJERR1FuKMLtDBEGiti7PlhTHatoTV2ygF1okZpQzNPs/CBVFX4i7ApM+3lURNVf12H50Mmx0EkMv02vaU9tXlL5mOyDVwYq0YUUuwu081Su7QINKiNpkRx2EjUUDbuA6GmWfOtIcSCj0x6GeUQTbWzdJApFhLmV6+g2cOLtusPtzZptPMaVIuoutGaTB4vdqu/iKE2Bh7l2AiE+VbDB+xjGDdIUdBqTzimRwpN6BvGjFZsQ4/CG1s6/iCYJWF/eIEj1pTgMROHtHkV58dCRr6VuP6RLP/0vEKugVVI04BWE+HCvm+wHP6IgJJMtx6Ekgehp3ERUYJCuFm5ycmOsFcAbxpzetFllayq3YNMMLtkpoeH1rE41zRsi6ZMufDXQfiuAdAximmCsFVlpjvkk+JNLz7RJyNU4zbxZYUf76mmqrQUpLepdi7gZ/wAK0LYXNhVuJq1qQwHNOM+In0msdgWJ1PGt97EXw1lmUkg3HHKAQACPVafgxUqp7GLiJOEVLrUzTEvwqpEM1v8AGbLtGWZAZ6CCO+V1j1pRi/ZEkZrL6/dfUeTD8qL4DWgqHFrRiO3cK8aqxW0stD7Ut3rTRdtlf2uKnwYaUpxzk0LhTUPnrmg1sVnNe3iwECqcAkAU3w1nMaXWg5R5lmZXFWrhPOicCjrxrXNgUA1qq3hkJjSpzVK5IrMTfpbV1aL+pFrqonMgXDYQLRRwymkeIxpq/B4snvNIjmbWsjQWrSqKV7Qw4c6U4wGxLjwX3B38T5U5sbOtWxIWT1Op8q0wwZy7GHF4nDh3M5sLZdw/ZgdTpTW97M2SZujOfu/yppdvGDyA6CT6Dh50O7tvQpWFk8y3mOHCtmFw0YnNxeJc2das5RkthbY5ZRJ8+QNTspA1+IyTrJ1IUVXctDVYhcgMTpJMcBrRHAxyBA6aIs+eprS8lRGXrmK/aix2mCxKfftOIH7RYflXxz2fxG4FPRfoAa+1bTE2GEcezHGAZOY/WviXYdndcDTJcuL/AIHZfwrPxUKwXi/sbuDnSTXh9x2uE1nlQ2Ow55UVYxe7XHEAne0rlpNHWk00KbGCObWnT4IQIqLXFWOBqwY8EcNKZV0FxSTKb1zs1J7q139F4y4IE8WJuyTxzNOg6QOPfWC2tiZFbX2X27YwmCtNiXFgNaS2M4JzMoM8ATGk91beEj+q+pi46X8KXf7G+c/7+seUGhHtkOW4AKZYZpkajTgZHPrQuzvajC3/ANViLT/CYV1mDod0wRTHJyPAyh4jTl8vrWlVjqc3Up7bMORUqDlcaMDzB5eBpNtb2Os3vhmy56aofw9Ip0VhDpoLeXXUnLIMkVO3GYDTS33/AO40qSimgoTlF5MweI9l71niuZfvJqPTiKPweEyrJrX2p3IPET1FV4jBJdWGEFp1Gh/341knw+xujxbao0fOds7TMwtA7Na4WmafY/2Na3cksXQ8G4H+63f9aJs7JyjQVll/DkzRFcyqia32iursp6GupVWFyMTnDBq0XsrshVJuMOGi+PM+VZPBWLl24ttOLcT90D4m/wB8yBX0GyoRUtpw4a66R8R8THjmNaeEwnJ83RE4ziOSPItWHXb2hM8I8p4GPwqi68FwQ2mU5pA0PLwmqv0jMByFy3AnjnTl8/lXiut3IYYi7bZTy1HEHv4jyrqqNLvZnEbrd9gnEz73QndUjWOH/FddcZmHW1PHxoPCYgtuOsFrTCZ+IoYbz1Bry8DmtlUkm0RrqNIOonWrUeju6Erd+IZY1jjqUXv3RmgnxmovdAXOxCgLcYknhJ4knQCsTjNp7RfsStwWw7XJCW0mQDABfNWLxWxb9+5bGIa7dhri+8csJUkgQTA4dKP4T63qApq/I+mL7ZYO9iEwtq8ty4zCCozJ7tMxGf4SYDaLPCvnGNwjDE4lWUqe3vMARAZLl1nRlJ+JdSJGmlD4b2XyC0ci7t4rrrrJiflWvwllm+HcyuVK2h7sawD2TSkkH7us0vEwedcqY3CxvhycqGYtAqavdARTXHbMGYheX+zS2/YIrkSWdDvRzVSq3hq9uDKKstCo3cOTQ5VLow3B7FAtrduLnzDMiFwiHpmIBYnqu74nhSP20t3cSzPcIMOLSAGFtjiQo5CePWO4Vtdm2ZtYZMoPxEyeKrcdx66DzoDC7KzqCUAKm5cMmQczZF0/ePpXo+GwoKEWlseZ4nFnKck3pVCi97FmLoEGLSmQY6/yp7ewdyxZvLbe4hS3aiM0zzIIrUYrZ4HbSn2LYlPE1ZtS0MuJGZhNteI7j3U1YidL/tEuGt7lllmVLuZ30VNWk/F8R8aZPchrkMNLY8uND40bl2G1yW+I8asvOSbsFSezH41jeed/0mlZX4l9ttV4Ei3yPWK6zdjs5kDKxM9ABx9aDe5luNK6CyJIPUn8q8xAJKKpIJtqNeEF1zT+6DQchfNQOzBlCkSrLr5nQis1tzaYwzZX5iVP3h3d451oLN7NJHBmCgdycSKx/wDSLZ7a1buW9ezcgEcCtwT9UX1rNi4Slm+hq4fGcXyrqK29s0n/AJr2sj/UtzpXlZv5R0f5ux9B9nTlJcc4XjyALtHfur61oreNzNdyKe0thQJ+E5SGYCOJ1IPlWe2A2W3nI0t9q0n726FHnkPzphYxRTtBAU2jJadbn/cUd8b3WuhwuGlgx392crisSuNJ3kGXLmbMLe8+l22TwH319ZEd9W4bEKQHBJHaK+7y7TdYf4p9aXJdU2hctGEU9pbEQXtvo6xxiQxirMO2UXQu7bZBdt9eIzj1gx31pcbu9TMnd3oGYu1AYhWJt3Qw1+y+jDwhjU8DeMICpDW7jWzryYSp8wVq28ysbgzNv2gdB0kdO8Usxln7SByXtK446tZ1+YMUKVVR3l/kmml3kXXMGB2QOfcvMDGvxBiPqKSYnZyzMXNMSevAn/5Voc4udpCkSiXFMwZH/FQx1gw8Zt8LdWCCZWMw9AKZGWdHd1YLRmMZswBbvu2OS+jankSp695oi3ZNt72VAoDW30ImDAP0nypptCwG/SINw5raOOOsA6/IUNicEGdoRj2mH5nmPP8Aaq9VnehV/URi6e1uI85sxdTEZ7bmQfFSSjDqAftCrLmEmrtrYcsiXBKvlDoTqoYqQ6tHBGyOG6CDxVYrw2ODrmAK6kFT8SMph0b9pSIPqNCK4vFYLhKq0Z3uD4hYkeV6oCOBAOlWLgS5AGnU/dA+Jj4CiA9HdnFpmyTPfH2S4HopPiV6UvhsB42Io9Oo3iuIWBhuXXoX28OA6+60WyzaHUAwqg+CqBUdi7PjDucgMiyNTqJhj83q+5Y3rgCMD2CKIPNyVHzIph+ihUuDJp2iDQ9MteicuVJLt9fHueZpV1fe9Am7b/X7pGicDPWvcf8A2wzcba8vGvHaDiPiHwcZPKr8W/63eH6scR41l6ry/aOv6nYwkpcykE5EOvnVOJulTeJUGLIP1q/Eah+B90vjzofF2RNyU42QDB76GFNL6BO/mV7RQZLr7wJsrw5aNQ+MxmqKGJLKicIKlid4+ABrnvw2JUuQNxAG5GP/AJVLHNle6WKnLbAHETKtMHkcpJp8VvegqTv1PLeO0fQgW81u0/3m1DNHiIB560FdtD9HuIJhc5AbiArZp17gaC7QJaugOQqth7iCScqaaSeJAX1NH4UhswkkNmWTxJIYR6sKvEw6wkt/b8/UmFiUnF7e/wCDOduvUV1Vrs/QSK8rzXKeuqxpctxavLIX3J4kweJjxk1414ZyoLL213ECeJTNFtHHUTHoDXuOMDE8AOy+1qDBIlfKhmb3Vs5pYWncA8Qy3bdyUPM16PDXLCK7L6HlMR1m/F/UYbLx3u1ZRJsu4J+ybbmLjD+64mB0pjs8hbr2QQTlfKx4ZH1AHgwNZvZuOCXILEWh2vaADj2t0hwAe9SStOMJdK3UVk1tMqiYBNu7Its3LoPEGjms3d/kXB5K7/A6wmIM4clxqjKfID8q8tOIskud13Qx3yPwFQw4IVN1RkvFfAEn8GFW3CVW5vKMl5W8iR+dKdL8/cYr+XsCYS0Fa1o5g3bR8NSv8Iq/CXSBZlBuu1sknrIE+grsVcANyX+C7bfQcjAP41XikEXxlY5WS4JnnBP0NX+rW7qVpd7F36PA0IAVmtsAxG453ePQkfOqLdres5i8gPbaOoAjh4T51bckG+AgEqlwT3DX+EVfdUO2hUMyLcUjTeXSfQx4VVd7y/PyJTa7oI1VVsrmzhVLqxM8A4jwggHyNZnG4Y2nNy2GyEsHBnM4t7uZVOvaoogrxdACNRptMTZ3DqYLdqIIIKtu3Vg8YBPkaVYz2fIdzvMq5WJJ1ZPs3BzF1I0YcQoopYccVNSLhiywmpRFGATtHXLvBoO6dGGhEH9qQAf2qeYy3NsrkaDmMrwILraU8eeV286F2RsrsWuuDnBzOMoASRIV0A4Z3uKxA0DWzA1NO2sAHIC4Cth0j+4Cx+tBw2F8DXW/8h8Xj/Happf+DwYb3xMOQblpYJ+4uc8+pFF3FGVviHvx9RUbEEod/W9cPpIH4VZm0+OJv8x0P8qNt1u+gpIqvYkDt/eH4kGo7hR2Iee2gqdwfQ0vxU5bu8pm8o18Vq58xOIkKdEGneP50DSv/qFW/UvvD9YMoPul4HxqOK+J/iHu0/iqjGSO3IBH6tRHeB/qqd+7rdhzp2S6jmTP4iqS0v8AtI3fqCbVw7EwrDfxAkHooBP8NL8Y2curqQbtxl3T8Qt2yCJ5DUg+NaF7AZhIDRdufwVitq7n6Ku+C1xiwEiRczfa5CB4mK0YLrld5ITiZXe7PMRiz2E7gzYVj4G22UHvOppnZvwA8gzmJbkNU0HfvH1pBfh2tW0QLNm4ozEQPg4dTLU0uAlmAggGJ+ysswIHXSzWmSQqLdRVj9sBLtxfuuw1HRiK6tCfZuxc94xaX3ju821P1ryvNy4KVWeijx9EgLFDN+kQoPuT8XKOOXrxoY2+2tW7ZZNLLwOkquWCNRxovB281wrlzbjrB0yzPrwoHZF0i4i7gmxw79AZ792u3SivY4lasXHHt2T6xv2bpDDiHyZyGGmhWfI9aJ2JtM3nuI5JuMLhUrpuoxa0Cv8AeBEjrQzWYVY07Sy43N4FkMiVPieFKMNiv0e7Yu5yBm5iCLdyGcA8wtwAx4dTUa2KrufUJBW7CEyLV0SeoE/w0ffQk3QEXetqwnu0/Kl2Eg9mCWMpctGOttt3yiicDdBNglW3kZDPVfPuNKel30GK78yy/LEiVHaWPmv/ADUBcDsCXJ7WzBjqPDxqeGXSwcg0LoZ8x/41XZYoLe8o7O6yHwYkDj5VXa+vsi+93qQw4DGwcrHPbZDPUCefga9wkqMOcgGUvbMnxA/hFRuEKp3yeyvToPsudeHc1U4pgFvAIxNt1uCehgnj4GipW73QN36BlnG5VUOybl0ofAkj8RUbgVMzAqRaJBXejs33o06cR4Usx4Ym+iqgDotxZPNdNI7wDQ9jadxrqDtFy4lVBAHAqd6NeOUn0q+Xrd6lV6Xeg2wuFA0GYe8tWxEwRa3zHdmLUUGm4Dn43nPD7qRVuzreZLbK5G87ww45y3+qqsIzTbZmWffNA56mPqKByq36fJ9uxIqlLvU8wlwDsBn4tcPAd9W2XJFveUzdY/NqhhiZw+q/Ax+Q/OqcNLDDyqnW42h8fzqNVv8A5BJ36Ft6zKncUzfHPv8A5VAoPfbh1uIND/dqq0JW1KsM19joZ4Fu/uq5COrjNiO/7P8AxV6X3/BWt3ue4lgDGZgXvj0WJ/hr0MWnVWzXwPEJH+mrgZKQwMPebXuJH40BJFu2SonLduSp7jB9WFUs78fYjd+nuC43b4tEkoeN1hl1Jk9jaH7zfQ1mcZjxfxAJzEWLcDLpJS2QW/xXONNto2UQQGKMuktqFKILYYz90tef901k8I4Jdxnh7TmACIDELbHfCKs981tw4R1Rnm31GXs1aJxFligIFq4283JXDSByEAUww90FRAmIJ5LP/UMfGg9kWotZghk2LdsEtzvOqgmjLWILLqocQIUKFUe5u3NOmjgeFMlm2wY5UQ+wuN3F96BuryHSvaCt4mABuCABHSOVeVleHmP5wPAXAbv2mG9od1l/WAzrqOdKcActy02VYFvjM6dqVJPX4qOwF33qmSRmtyODbwAM9Rv1DF4U57wyCUt3MsmCIuF1+tEs1Qp6g72RlwxITjcG62U8Dz8qz2Pw/urfHdusoJecp3o+nnWlt4qLVrNbQ5b2oJCmLgLLIjowpbbt2rtx1yAIl1nbKQTAEi2kcGYnKO4k8qpZOt9SqVRodjbRZcHZN25L2+yYkDVkZAhcdRAOvPKTR4xyLm33PZ3lYQCN25x5cN4+lZu9tstcZhu2iotncgC009iw7hOXu8q8tY1nIW6z7w7G4QsCeNpx4/jS9BlTW3MQALsIxNu6r6mBDQf9VSvO04hQig7lxSSD4n1Ws7gtocFuPcl7b23/AP2W5j1EnypnaxCt2LFWIuWmQkn7Q1/Opd+jJd+objr5LXQXQC7ZDADXVZA/CljbSDvbOZ2F6yVMaajWPmaE7d07AtkXIzWmnUidBPoPWqkXd+J27C9yEDIx4g+DUxQple3sC5X8/cswjs36M2TgXtNmbnqACPFacbM2aUVGYqDaa/EcQArfiwqWA2QAbg7M6XrTgk/fIJ/Gmt5oW4FyjdJ/9yWPyK0uUquiu6lxjRVd3QJwu6bYlTlszwE6RHlxqFtTCHKulpz6xU7oIa5uqctkDTTjOnyqphCsOz4WBzHMH8qQrvzGXfoQ1zW9wGLLH+GqMEoBsAowi0x074rr0Cd1gRh+Xf8A8V1shWG8wy4fn3/8U6mV9/cHrfb2PcERGHGZhOc6+B/Or8I36rf4vcbUeP51DBNrY3wYtseHctSssQLR3TFt29daGWdfP9xav5HrMezkgH3d5unxMIoLaDLbBkMoW1bUnkM7jN/lU1Tcx4UZbgheytKGXjmutOX0g1mvb/FubV65actbtsR/eZVg+IVc3qaZCDqLlLIVe0PtAbpNpS3vA0kATAln48pYjwnrVdgn3KZnJ7AyANZYCBw4aj1pBszDzba42Y5O0lgScxc5Bx8/StZsZDcv4dixYBCXyiNWAYLPOMo+VbEqIz6v0DlwvZgKVPuigJY6TYstcY8dd6KIzDKRJJAIhRAGXCqup8Wqvsy6FspOZcS8ufvuttdPDnReKfVxm+1iNEHRba8anUtaFeJch2GQaMR6HwrqE2hb97c3D8b8Tr8R411WkqX7lN5lVkkyBqQojkwKPlXx+AUftFAxu3FUsLlhrgLGPjOYx4Ex5Cllm4TEGWAeOTAlAw/z5vnRr3A+FYDMxTOqgiPd3V7S2ZHQwPWssNUjRPRgW092SoIi3ZYhhMFG4g8tK9wtwr2xUW7hLi5DSJ7EIcqx3O1TusQbq5bmuHGmhHP5Vb7PnPctoSuaUYBxxDoVZQefwg1JZIpZsXXe0MypyBQCqsMps3GJRh3qSRrRNrY9+4QrhtT2TEMOKrntXB0I/HurVWNjKEUdmp90FnT+0u7nyosuoYHKwl7zaf8A41yLwpTewxIy1vYJyl3z5iiXTBkB0fKT5ipY4BFuomcizdFwA6AK0Mfq1FYragZQiF5uYaF05gyR86EwuHN17bsGIv2yrZjlGZRPLzFHFUzd3mDJ1yV3kWXEkXkARcwW4s7xleMeYFMcPZDljnYi9YzaCN5PLoaG2RhGU2SBbkM1p4JJ6CdO4etP8FYKIoJByrcEKOTPoJ7wsfvCpOVLvZEiq3e4QLPHiZ7MannGX/yf/DQrozvf3Fy5go4fsD6VfiWAjMCffIsyOQ/Mk+dD28WrtcRLbbuIVSQZngZEH9kikxrrfQOWwZih/wCoOU8EXQ9R/Oh9ovAvyGEIoEcuNEbRHZqzb2/ct8NY3lBHdSnG4gzeBcgM9pVkTPw8fU1eEuajv+kqeV+JdiX/AF28wi1bXXXjPdRNxzmu74OWyBqOuaqcU5i/Drq1oajw/OrsSpJxMhDCoPkfzor/APJL+pYFIgwpy2Pr/wAUq2+k9lbywrIitlIG5q1wT/dtkfvUxxf9sDb4WkGh6zSn2ptSDAZQqIGYH4UMm4R1OVIjvqYf6lf37lT0E93H6DRgZNxVI0zXPd4ZZ1gBQWPh4VXgrYuWrtvPnUIwEjqrKX8SSx8HHWlmLxpkybgbUtoN0kZYHTJb3BP2mY/ZNeYParIWBVoKsCMsAaZfEAQAB0Re+tlDPWpn9gXmFmGJHus5ABIYwVtiOsZj4t3VudlYcqbYbtAyYcs2UaSYHpAA8qyOxDNu6wzdmtpFU9SBlzdcoZj5+FbftAovkO+llVAjqDGsUUlfp7lJ36+xULW6i5WaLVgSx095dB8+Fe4q/o28qz+kaKJO9eVYHpUntjtIIZouWRvEgRattcI49aGRtEG6m5ZkKJPvb+c/ITVLPO8ydryA8e83bhAcy7a/vGuqxcNmGb3hza+utdRqSWQLg3mU2tcvEwZg6EZZYQfC6PSjcMcrskuA2ZNIOq+9s/5WjypajSOPQgHzIg+At0xvWpAYI4bJKlSNXsGR4yprBFmySBdoW4uEqHC3MOSpBgHUhhE8iYjvFKcMlx7toIHzdjm1I4o6QV8M1aG9a7S3ctgOSAblpm0hXG+NOOvId1J/Y5RbxM3GErZCdQDeuJlYn7sWz606TyqLS6GnwGMu2LQ7ZSy57WUrx3ZWGnpK/OgMRiMQSQJDWXJjOBKXTxmDrr8qPubDv3yrXWUi5aYMoZoHZnQgcBqTRVvYpVCezUscOuYzqTmkTPM0rJXfcLNioezd1Q0sPc3FykMxOW5GZeXU/Kjk9lcudTJyXrZUZuGcgkfM+tOrmAk3RkjM1mNegBPoBPlRQsjMSNCzggk8CF3T5KC/mtD8V35fkL4avzB8NgUtlsiqvvGbrqBkU+qu37tXXHAAmYz2l0HWGj0CDyqTMMvEAHL5doQqjytg+tAY/GiGi5wxC8B3qPxoEnJhuiQHjjnFwe80xKnyJX8DTOxaW0yqoZQ189dcqka+YoIAe/3z+stHh1KnpTS1HaWxn4XLx1HQt+dFJ5XsAlfmVjGAjW4YOICjNJ0VuAnwoQWWZRmdSWxEmR93/wDmirYLLa3lM3nb0zmpYcFhalVM3bh0/eqZR0vX2Kzk8709wc2mIeVU5sQo8lKj8KvxFnTEHs+LIND4fnXWrYKrKRN8nQ95q54y3PiE3VHPkVqnLO917BUyvuC7S/8AuAA43LfCe/nyqV62rOyszEwnHvVjHoDV2NgjEb5+wNfD+dA428RdaLg3eOg+zh3Ov+MVcM15faJUsr8QC5sG2p4MeHnMST1J98f3zSn2mt2rOFuubeU5coZjqGcKinv3iD5d1a04kEGW5mfAFgf8qt6184/pSx+fDE65M6AHq0s7EDpyp+G5PUU0loAbGSbYAUqpsqgykkArdyfVvnWyNwBb4DmHuWkjLJPwho08a+dex20WzIIJGZCYEsQGVmy8ideH1re3seNIvSBcvXJVZJFtSFJ4gakCn63ewrTW7qRvXfifKzE/pLjMYA4WUMdaqd8k6qpV4AAn/wBPYMf52rxMN8IYEkdghzmB/wB+5p31Br+6slRKFjlEn/qLwJHiEQ1ZEUNfdSVA0GgkgGBoJ766gHvLJzDWddefOupXxIjeVnez+KzYawxPG1bmeBKqMwnxtqKe4ZsqSQ3u3UkhtMsm2/PhGtYf+j7G5sMyHjac6csr748iysPOtpssBmyGSGBU5ToZEfMrP71ZMN5GjEWZcyZY3XJtOUIJ0yXNV8tR6UJsrDAX8RYfj2e4F1gG6jKJ5wWPzon9AbdkPFwNaeW+3bnKTr3GltrG9ljMLeaEAY23A1JMxLepNPWl3uI0ZprO2uxm1dAZVBtrc4Eolzekdch+VPU2jbMkwBNxjrysEKq6ctQ1DY3Z3aJByswWOGpu3mVvlApHiNiPaYlUDIDc0B+wjdm4/wDbZfO2KRRO78RuaNVnBbKSpl1U68cy9o/qIXwFUPjt2QVlrbN5vcCt6CBWfSzdTjb1SCTPFsMwVv8AFbYU0tYQgMSgAXtxy4FldeX7QFRRRdQzH4gw8Mgy3rfoAoFAY24QMSM66OjaDrl7+6r9og/9UAqSMj/Id37NeXbRLXwAm/aVvSRpp4UUaJK9gZa33CUBNy6M4IJscB+1/KrluN21uChGS6x5asR+dRuEi277oPZIRHXK3+oVetrM85FYi0Rp3mI+VLbvyDv5gNkEph5RSYut8j+dS2YN3DgoQfeHQ9x/OpPgQq2wUYZLLyJ5kAdajgrQD2BLiLTHnGoUUxtNOnf93cUk0/T7F2EjLZ+MTcc/xVaHGUbx3r/Md/8AKvMC2ljf++eHj+dRW6StneUzcY692Y0t5u+4xaX2OxbnLeOZdXUa/uilu07jF7oGTU3fXsrdsfx0Rdcsp3FObEAaHjDfyoS6ss57Mf2g4j7V9V/8PlTcNUd9hcnW/EH2vdKqyhgCzlRE/auXV/Gsz7e4EPYtRbBhlZlYwCFRi+k9R8jWlvWs+Iy6LlL9+rXLgX5sKUe2dodnnJYrau23OnAN2jAR0m4o860RFNmf2JiMlljbQWyoUSiKD2lwSwYRMrIA8DzNOUtWoKG9CILNqPhLZ2DXJEdI5660r2fiUuXbZJcG57y72cGMohAAenCY60+wOybDJacJcdiL10ksZJHA9+hprdLvZ+otZ3e69C4/o4DOAzxcxBljxy2yJE9Iik+IxcyICgZVKoCZ7NBaILHqblz/AAmiMRhOzRFNsqq21JzHSbrgtpJ+yrUsN4yskmIZtABuyx8feXLg/dpc5KEXJ9BuHFzkluCvsNmJJIBJJI6E6muqZ2y/T6V1ecfEo73+mWxkf6OsQwv3IPG2p81urH1PrW+tNldCuh01HdAHyUV1dXTwznYxorloMtydYxCRqdJyz9TWT9q7IUXQogdta/zETrx1rq6tkdb7Gael9z6hgN5bZOpPat5gAA+lc2HXKNP7O11/tLm/617XVjbzvdjlpexG7YXe049t153VU/IRVe0rY7O7/db53iD8lHpXV1XFuq8SS6gmLwy58Rp/Y9/7VE2cKsruj/0x/CurqNt0vZApKt7hBQC0RGnZ2vnE/SrGtgX3jTdQaEjizA8K6upT0d7DKZq9wfabEO0E6WW5n7wqOFxDZ01/sO7urq6nRS+GZ23zsLwjfqP7j/hVWFthhYkTq/0NdXUp9fP9w6OdL2BGwigWoETfbmerUDhbAysdZ92eJ54p5511dWhN0fj9xLS+X2J4G0M14xrL6+C3CPmKVe2Lns745ZT/AJcTbA+QArq6nYeeKKn+gyt62C94karbEEaEaE6RTH2dxji8iBjkFh9J/ZFdXU+l+Qp9L6l+3uOsndtcSTxtHr/ePrSqZw4Y/ExOY9YOnlqdO89a6urncf8A7fp9DocB+v1+otU6Curq6vMnoz//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6" name="Picture 15" descr="harry.jpg"/>
          <p:cNvPicPr>
            <a:picLocks noChangeAspect="1"/>
          </p:cNvPicPr>
          <p:nvPr/>
        </p:nvPicPr>
        <p:blipFill>
          <a:blip r:embed="rId3" cstate="print"/>
          <a:stretch>
            <a:fillRect/>
          </a:stretch>
        </p:blipFill>
        <p:spPr>
          <a:xfrm>
            <a:off x="6084168" y="404664"/>
            <a:ext cx="1085734" cy="1449511"/>
          </a:xfrm>
          <a:prstGeom prst="rect">
            <a:avLst/>
          </a:prstGeom>
          <a:ln w="15875">
            <a:solidFill>
              <a:srgbClr val="FFC000"/>
            </a:solidFill>
          </a:ln>
        </p:spPr>
      </p:pic>
      <p:sp>
        <p:nvSpPr>
          <p:cNvPr id="16402" name="Rectangle 18"/>
          <p:cNvSpPr>
            <a:spLocks noChangeArrowheads="1"/>
          </p:cNvSpPr>
          <p:nvPr/>
        </p:nvSpPr>
        <p:spPr bwMode="auto">
          <a:xfrm>
            <a:off x="0" y="4581128"/>
            <a:ext cx="9144000" cy="830997"/>
          </a:xfrm>
          <a:prstGeom prst="rect">
            <a:avLst/>
          </a:prstGeom>
          <a:noFill/>
          <a:ln w="0">
            <a:noFill/>
            <a:miter lim="800000"/>
            <a:headEnd/>
            <a:tailEnd/>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i="0" u="none" strike="noStrike" cap="none" normalizeH="0" baseline="0" dirty="0" smtClean="0">
                <a:ln>
                  <a:noFill/>
                </a:ln>
                <a:solidFill>
                  <a:srgbClr val="FF0000"/>
                </a:solidFill>
                <a:effectLst/>
                <a:latin typeface="Verdana" pitchFamily="34" charset="0"/>
                <a:ea typeface="Verdana" pitchFamily="34" charset="0"/>
                <a:cs typeface="Verdana" pitchFamily="34" charset="0"/>
              </a:rPr>
              <a:t>September</a:t>
            </a:r>
            <a:r>
              <a:rPr kumimoji="0" lang="en-US" i="0" u="none" strike="noStrike" cap="none" normalizeH="0" dirty="0" smtClean="0">
                <a:ln>
                  <a:noFill/>
                </a:ln>
                <a:solidFill>
                  <a:srgbClr val="FF0000"/>
                </a:solidFill>
                <a:effectLst/>
                <a:latin typeface="Verdana" pitchFamily="34" charset="0"/>
                <a:ea typeface="Verdana" pitchFamily="34" charset="0"/>
                <a:cs typeface="Verdana" pitchFamily="34" charset="0"/>
              </a:rPr>
              <a:t> 6</a:t>
            </a:r>
            <a:r>
              <a:rPr kumimoji="0" lang="en-US" i="0" u="none" strike="noStrike" cap="none" normalizeH="0" baseline="0" dirty="0" smtClean="0">
                <a:ln>
                  <a:noFill/>
                </a:ln>
                <a:solidFill>
                  <a:srgbClr val="FF0000"/>
                </a:solidFill>
                <a:effectLst/>
                <a:latin typeface="Verdana" pitchFamily="34" charset="0"/>
                <a:ea typeface="Verdana" pitchFamily="34" charset="0"/>
                <a:cs typeface="Verdana" pitchFamily="34" charset="0"/>
              </a:rPr>
              <a:t>, 1997</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rgbClr val="FF0000"/>
                </a:solidFill>
                <a:effectLst/>
                <a:latin typeface="Verdana" pitchFamily="34" charset="0"/>
                <a:ea typeface="Verdana" pitchFamily="34" charset="0"/>
                <a:cs typeface="Verdana" pitchFamily="34" charset="0"/>
              </a:rPr>
              <a:t>Princess Diana's funeral. She was buried at the Spencer estate at </a:t>
            </a:r>
            <a:r>
              <a:rPr kumimoji="0" lang="en-US" b="0" i="0" u="none" strike="noStrike" cap="none" normalizeH="0" baseline="0" dirty="0" err="1" smtClean="0">
                <a:ln>
                  <a:noFill/>
                </a:ln>
                <a:solidFill>
                  <a:srgbClr val="FF0000"/>
                </a:solidFill>
                <a:effectLst/>
                <a:latin typeface="Verdana" pitchFamily="34" charset="0"/>
                <a:ea typeface="Verdana" pitchFamily="34" charset="0"/>
                <a:cs typeface="Verdana" pitchFamily="34" charset="0"/>
              </a:rPr>
              <a:t>Althorp</a:t>
            </a:r>
            <a:r>
              <a:rPr kumimoji="0" lang="en-US" b="0" i="0" u="none" strike="noStrike" cap="none" normalizeH="0" baseline="0" dirty="0" smtClean="0">
                <a:ln>
                  <a:noFill/>
                </a:ln>
                <a:solidFill>
                  <a:srgbClr val="FF0000"/>
                </a:solidFill>
                <a:effectLst/>
                <a:latin typeface="Verdana" pitchFamily="34" charset="0"/>
                <a:ea typeface="Verdana" pitchFamily="34" charset="0"/>
                <a:cs typeface="Verdana" pitchFamily="34" charset="0"/>
              </a:rPr>
              <a:t>, on an island in a lake </a:t>
            </a:r>
          </a:p>
        </p:txBody>
      </p:sp>
      <p:pic>
        <p:nvPicPr>
          <p:cNvPr id="16404" name="Picture 20" descr="http://t1.gstatic.com/images?q=tbn:ANd9GcR9MtNCGl52kBuAtNQeFlYpo_2j40Vue92nsf8X-cydo2nb_9jSxA"/>
          <p:cNvPicPr>
            <a:picLocks noChangeAspect="1" noChangeArrowheads="1"/>
          </p:cNvPicPr>
          <p:nvPr/>
        </p:nvPicPr>
        <p:blipFill>
          <a:blip r:embed="rId4" cstate="print"/>
          <a:srcRect/>
          <a:stretch>
            <a:fillRect/>
          </a:stretch>
        </p:blipFill>
        <p:spPr bwMode="auto">
          <a:xfrm>
            <a:off x="3275856" y="5191125"/>
            <a:ext cx="2733675" cy="1666875"/>
          </a:xfrm>
          <a:prstGeom prst="rect">
            <a:avLst/>
          </a:prstGeom>
          <a:noFill/>
          <a:ln w="19050">
            <a:solidFill>
              <a:srgbClr val="7030A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2"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2000" fill="hold"/>
                                        <p:tgtEl>
                                          <p:spTgt spid="14"/>
                                        </p:tgtEl>
                                        <p:attrNameLst>
                                          <p:attrName>ppt_x</p:attrName>
                                        </p:attrNameLst>
                                      </p:cBhvr>
                                      <p:tavLst>
                                        <p:tav tm="0">
                                          <p:val>
                                            <p:strVal val="1+#ppt_w/2"/>
                                          </p:val>
                                        </p:tav>
                                        <p:tav tm="100000">
                                          <p:val>
                                            <p:strVal val="#ppt_x"/>
                                          </p:val>
                                        </p:tav>
                                      </p:tavLst>
                                    </p:anim>
                                    <p:anim calcmode="lin" valueType="num">
                                      <p:cBhvr additive="base">
                                        <p:cTn id="8" dur="2000" fill="hold"/>
                                        <p:tgtEl>
                                          <p:spTgt spid="14"/>
                                        </p:tgtEl>
                                        <p:attrNameLst>
                                          <p:attrName>ppt_y</p:attrName>
                                        </p:attrNameLst>
                                      </p:cBhvr>
                                      <p:tavLst>
                                        <p:tav tm="0">
                                          <p:val>
                                            <p:strVal val="#ppt_y"/>
                                          </p:val>
                                        </p:tav>
                                        <p:tav tm="100000">
                                          <p:val>
                                            <p:strVal val="#ppt_y"/>
                                          </p:val>
                                        </p:tav>
                                      </p:tavLst>
                                    </p:anim>
                                  </p:childTnLst>
                                </p:cTn>
                              </p:par>
                            </p:childTnLst>
                          </p:cTn>
                        </p:par>
                        <p:par>
                          <p:cTn id="9" fill="hold">
                            <p:stCondLst>
                              <p:cond delay="2000"/>
                            </p:stCondLst>
                            <p:childTnLst>
                              <p:par>
                                <p:cTn id="10" presetID="4" presetClass="entr" presetSubtype="16" fill="hold" nodeType="after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ox(in)">
                                      <p:cBhvr>
                                        <p:cTn id="12" dur="2000"/>
                                        <p:tgtEl>
                                          <p:spTgt spid="16"/>
                                        </p:tgtEl>
                                      </p:cBhvr>
                                    </p:animEffect>
                                  </p:childTnLst>
                                </p:cTn>
                              </p:par>
                            </p:childTnLst>
                          </p:cTn>
                        </p:par>
                        <p:par>
                          <p:cTn id="13" fill="hold">
                            <p:stCondLst>
                              <p:cond delay="4000"/>
                            </p:stCondLst>
                            <p:childTnLst>
                              <p:par>
                                <p:cTn id="14" presetID="13" presetClass="entr" presetSubtype="16" fill="hold" nodeType="afterEffect">
                                  <p:stCondLst>
                                    <p:cond delay="0"/>
                                  </p:stCondLst>
                                  <p:childTnLst>
                                    <p:set>
                                      <p:cBhvr>
                                        <p:cTn id="15" dur="1" fill="hold">
                                          <p:stCondLst>
                                            <p:cond delay="0"/>
                                          </p:stCondLst>
                                        </p:cTn>
                                        <p:tgtEl>
                                          <p:spTgt spid="16404"/>
                                        </p:tgtEl>
                                        <p:attrNameLst>
                                          <p:attrName>style.visibility</p:attrName>
                                        </p:attrNameLst>
                                      </p:cBhvr>
                                      <p:to>
                                        <p:strVal val="visible"/>
                                      </p:to>
                                    </p:set>
                                    <p:animEffect transition="in" filter="plus(in)">
                                      <p:cBhvr>
                                        <p:cTn id="16" dur="2000"/>
                                        <p:tgtEl>
                                          <p:spTgt spid="16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TextBox 3"/>
          <p:cNvSpPr txBox="1"/>
          <p:nvPr/>
        </p:nvSpPr>
        <p:spPr>
          <a:xfrm>
            <a:off x="0" y="1988840"/>
            <a:ext cx="6156176" cy="646331"/>
          </a:xfrm>
          <a:prstGeom prst="rect">
            <a:avLst/>
          </a:prstGeom>
          <a:noFill/>
        </p:spPr>
        <p:txBody>
          <a:bodyPr wrap="square" rtlCol="0">
            <a:spAutoFit/>
          </a:bodyPr>
          <a:lstStyle/>
          <a:p>
            <a:r>
              <a:rPr lang="en-GB" sz="3600" dirty="0" smtClean="0">
                <a:solidFill>
                  <a:srgbClr val="FF0000"/>
                </a:solidFill>
              </a:rPr>
              <a:t>Aids and leprosy.</a:t>
            </a:r>
            <a:endParaRPr lang="en-GB" sz="3600" dirty="0">
              <a:solidFill>
                <a:srgbClr val="FF0000"/>
              </a:solidFill>
            </a:endParaRPr>
          </a:p>
        </p:txBody>
      </p:sp>
      <p:sp>
        <p:nvSpPr>
          <p:cNvPr id="5" name="Rectangle 4"/>
          <p:cNvSpPr/>
          <p:nvPr/>
        </p:nvSpPr>
        <p:spPr>
          <a:xfrm>
            <a:off x="0" y="2852936"/>
            <a:ext cx="5775940" cy="646331"/>
          </a:xfrm>
          <a:prstGeom prst="rect">
            <a:avLst/>
          </a:prstGeom>
        </p:spPr>
        <p:txBody>
          <a:bodyPr wrap="none">
            <a:spAutoFit/>
          </a:bodyPr>
          <a:lstStyle/>
          <a:p>
            <a:r>
              <a:rPr lang="en-GB" sz="3600" dirty="0" smtClean="0"/>
              <a:t>The homeless and the elderly.</a:t>
            </a:r>
            <a:endParaRPr lang="en-GB" sz="3600" dirty="0"/>
          </a:p>
        </p:txBody>
      </p:sp>
      <p:sp>
        <p:nvSpPr>
          <p:cNvPr id="7" name="Rectangle 6"/>
          <p:cNvSpPr/>
          <p:nvPr/>
        </p:nvSpPr>
        <p:spPr>
          <a:xfrm>
            <a:off x="0" y="3933056"/>
            <a:ext cx="9144000" cy="646331"/>
          </a:xfrm>
          <a:prstGeom prst="rect">
            <a:avLst/>
          </a:prstGeom>
        </p:spPr>
        <p:txBody>
          <a:bodyPr wrap="square">
            <a:spAutoFit/>
          </a:bodyPr>
          <a:lstStyle/>
          <a:p>
            <a:r>
              <a:rPr lang="en-GB" sz="3600" dirty="0" smtClean="0">
                <a:solidFill>
                  <a:srgbClr val="FF0000"/>
                </a:solidFill>
              </a:rPr>
              <a:t> International  Campaign  to Ban  Landmines.</a:t>
            </a:r>
            <a:endParaRPr lang="en-GB" sz="3600" dirty="0">
              <a:solidFill>
                <a:srgbClr val="FF0000"/>
              </a:solidFill>
            </a:endParaRPr>
          </a:p>
        </p:txBody>
      </p:sp>
      <p:sp>
        <p:nvSpPr>
          <p:cNvPr id="10" name="TextBox 9"/>
          <p:cNvSpPr txBox="1"/>
          <p:nvPr/>
        </p:nvSpPr>
        <p:spPr>
          <a:xfrm>
            <a:off x="755576" y="260648"/>
            <a:ext cx="7920880" cy="1938992"/>
          </a:xfrm>
          <a:prstGeom prst="rect">
            <a:avLst/>
          </a:prstGeom>
          <a:noFill/>
        </p:spPr>
        <p:txBody>
          <a:bodyPr wrap="square" rtlCol="0">
            <a:spAutoFit/>
          </a:bodyPr>
          <a:lstStyle/>
          <a:p>
            <a:pPr algn="ctr"/>
            <a:r>
              <a:rPr lang="en-GB" sz="4000" dirty="0" smtClean="0">
                <a:solidFill>
                  <a:schemeClr val="bg1"/>
                </a:solidFill>
              </a:rPr>
              <a:t>Princess Diana was patron  of many  charities here are just  some charities... </a:t>
            </a:r>
            <a:endParaRPr lang="en-GB" sz="4000" dirty="0">
              <a:solidFill>
                <a:schemeClr val="bg1"/>
              </a:solidFill>
            </a:endParaRPr>
          </a:p>
        </p:txBody>
      </p:sp>
    </p:spTree>
  </p:cSld>
  <p:clrMapOvr>
    <a:masterClrMapping/>
  </p:clrMapOvr>
  <p:transition spd="slow">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1520" y="-171400"/>
            <a:ext cx="3384376" cy="1012974"/>
          </a:xfrm>
        </p:spPr>
        <p:txBody>
          <a:bodyPr>
            <a:normAutofit/>
          </a:bodyPr>
          <a:lstStyle/>
          <a:p>
            <a:r>
              <a:rPr lang="en-GB" sz="3200" i="1" u="sng" dirty="0" smtClean="0">
                <a:solidFill>
                  <a:srgbClr val="0070C0"/>
                </a:solidFill>
              </a:rPr>
              <a:t>AIDS</a:t>
            </a:r>
            <a:endParaRPr lang="en-GB" sz="3200" i="1" u="sng" dirty="0">
              <a:solidFill>
                <a:srgbClr val="0070C0"/>
              </a:solidFill>
            </a:endParaRPr>
          </a:p>
        </p:txBody>
      </p:sp>
      <p:sp>
        <p:nvSpPr>
          <p:cNvPr id="12" name="Rectangle 11"/>
          <p:cNvSpPr/>
          <p:nvPr/>
        </p:nvSpPr>
        <p:spPr>
          <a:xfrm>
            <a:off x="0" y="1052736"/>
            <a:ext cx="9144000" cy="2677656"/>
          </a:xfrm>
          <a:prstGeom prst="rect">
            <a:avLst/>
          </a:prstGeom>
        </p:spPr>
        <p:txBody>
          <a:bodyPr wrap="square">
            <a:spAutoFit/>
          </a:bodyPr>
          <a:lstStyle/>
          <a:p>
            <a:r>
              <a:rPr lang="en-GB" sz="2400" dirty="0" smtClean="0"/>
              <a:t>Despite having donated financially, perhaps Diana's biggest contribution to AIDS charity work was her public persona. In 1987 there was still a lack of widespread education on how AIDS was contracted and many people believed that AIDS was contagious through casual contact. Diana however, was one of the first celebrities photographed touching and holding HIV/AIDS patients and many experts credit her with removing the stigma associated with AIDS</a:t>
            </a:r>
            <a:r>
              <a:rPr lang="en-GB" dirty="0" smtClean="0"/>
              <a:t>.</a:t>
            </a:r>
            <a:endParaRPr lang="en-GB" dirty="0"/>
          </a:p>
        </p:txBody>
      </p:sp>
      <p:pic>
        <p:nvPicPr>
          <p:cNvPr id="2050" name="Picture 2" descr="http://t0.gstatic.com/images?q=tbn:ANd9GcQNU6sACPpclzFXXyrsam1UxH5-muUDOBx9LNN2q2rDm88t5b60"/>
          <p:cNvPicPr>
            <a:picLocks noChangeAspect="1" noChangeArrowheads="1"/>
          </p:cNvPicPr>
          <p:nvPr/>
        </p:nvPicPr>
        <p:blipFill>
          <a:blip r:embed="rId2" cstate="print"/>
          <a:srcRect/>
          <a:stretch>
            <a:fillRect/>
          </a:stretch>
        </p:blipFill>
        <p:spPr bwMode="auto">
          <a:xfrm>
            <a:off x="3419872" y="3861048"/>
            <a:ext cx="2016224" cy="2540443"/>
          </a:xfrm>
          <a:prstGeom prst="rect">
            <a:avLst/>
          </a:prstGeom>
          <a:noFill/>
          <a:ln w="25400">
            <a:solidFill>
              <a:srgbClr val="00B0F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checkerboard(across)">
                                      <p:cBhvr>
                                        <p:cTn id="7"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2536" y="0"/>
            <a:ext cx="8229600" cy="1143000"/>
          </a:xfrm>
        </p:spPr>
        <p:txBody>
          <a:bodyPr/>
          <a:lstStyle/>
          <a:p>
            <a:r>
              <a:rPr lang="en-GB" u="sng" dirty="0" smtClean="0"/>
              <a:t>Leprosy </a:t>
            </a:r>
            <a:endParaRPr lang="en-GB" u="sng" dirty="0"/>
          </a:p>
        </p:txBody>
      </p:sp>
      <p:sp>
        <p:nvSpPr>
          <p:cNvPr id="4" name="Rectangle 3"/>
          <p:cNvSpPr/>
          <p:nvPr/>
        </p:nvSpPr>
        <p:spPr>
          <a:xfrm>
            <a:off x="0" y="1556792"/>
            <a:ext cx="9144000" cy="2677656"/>
          </a:xfrm>
          <a:prstGeom prst="rect">
            <a:avLst/>
          </a:prstGeom>
        </p:spPr>
        <p:txBody>
          <a:bodyPr wrap="square">
            <a:spAutoFit/>
          </a:bodyPr>
          <a:lstStyle/>
          <a:p>
            <a:r>
              <a:rPr lang="en-GB" sz="2800" dirty="0" smtClean="0"/>
              <a:t>Diana, Princess of Wales brought the plight of leprosy-affected people to the world’s attention. She recognised that the stigma associated with leprosy was ill-founded and dispelled one of the myths surrounding it – that it can be passed on by touch – by visiting hospitals and touching patients.</a:t>
            </a:r>
            <a:endParaRPr lang="en-GB" sz="2800" dirty="0"/>
          </a:p>
        </p:txBody>
      </p:sp>
      <p:pic>
        <p:nvPicPr>
          <p:cNvPr id="23554" name="Picture 2" descr="http://t2.gstatic.com/images?q=tbn:ANd9GcQ7ffXUr5LUzxfp_jwVsT7UW5Tvt1zSgZ7T-l_jqTdOv0tJjsck"/>
          <p:cNvPicPr>
            <a:picLocks noChangeAspect="1" noChangeArrowheads="1"/>
          </p:cNvPicPr>
          <p:nvPr/>
        </p:nvPicPr>
        <p:blipFill>
          <a:blip r:embed="rId2" cstate="print"/>
          <a:srcRect/>
          <a:stretch>
            <a:fillRect/>
          </a:stretch>
        </p:blipFill>
        <p:spPr bwMode="auto">
          <a:xfrm>
            <a:off x="5220072" y="3905340"/>
            <a:ext cx="3923928" cy="2952660"/>
          </a:xfrm>
          <a:prstGeom prst="rect">
            <a:avLst/>
          </a:prstGeom>
          <a:noFill/>
          <a:ln w="28575">
            <a:solidFill>
              <a:schemeClr val="accent2">
                <a:lumMod val="75000"/>
              </a:schemeClr>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nodeType="after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wheel(4)">
                                      <p:cBhvr>
                                        <p:cTn id="7" dur="3000"/>
                                        <p:tgtEl>
                                          <p:spTgt spid="235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i="1" u="sng" dirty="0" smtClean="0">
                <a:solidFill>
                  <a:srgbClr val="0DFF7A"/>
                </a:solidFill>
              </a:rPr>
              <a:t>Landmines</a:t>
            </a:r>
            <a:r>
              <a:rPr lang="en-GB" i="1" dirty="0" smtClean="0"/>
              <a:t> </a:t>
            </a:r>
            <a:endParaRPr lang="en-GB" i="1" dirty="0"/>
          </a:p>
        </p:txBody>
      </p:sp>
      <p:sp>
        <p:nvSpPr>
          <p:cNvPr id="3" name="Content Placeholder 2"/>
          <p:cNvSpPr>
            <a:spLocks noGrp="1"/>
          </p:cNvSpPr>
          <p:nvPr>
            <p:ph idx="1"/>
          </p:nvPr>
        </p:nvSpPr>
        <p:spPr>
          <a:xfrm>
            <a:off x="-252536" y="980728"/>
            <a:ext cx="8496944" cy="4525963"/>
          </a:xfrm>
        </p:spPr>
        <p:txBody>
          <a:bodyPr>
            <a:normAutofit/>
          </a:bodyPr>
          <a:lstStyle/>
          <a:p>
            <a:pPr>
              <a:buNone/>
            </a:pPr>
            <a:r>
              <a:rPr lang="en-GB" dirty="0" smtClean="0"/>
              <a:t>   During her final year Diana lent highly visible support to the international campaign to ban landmines, a campaign which won the Nobel peace prize in 1997, only a few months after her death. The campaign against anti-personnel landmines that remained hidden and deadly across wide areas of territory  long after          the conflicts ended .</a:t>
            </a:r>
          </a:p>
        </p:txBody>
      </p:sp>
      <p:pic>
        <p:nvPicPr>
          <p:cNvPr id="1026" name="Picture 2" descr="http://t3.gstatic.com/images?q=tbn:ANd9GcS4B1gXv59XNYHPJ97XXG28C93gp7G7oYKX2a4gB9sR5UUB1MT8lA"/>
          <p:cNvPicPr>
            <a:picLocks noChangeAspect="1" noChangeArrowheads="1"/>
          </p:cNvPicPr>
          <p:nvPr/>
        </p:nvPicPr>
        <p:blipFill>
          <a:blip r:embed="rId2" cstate="print"/>
          <a:srcRect/>
          <a:stretch>
            <a:fillRect/>
          </a:stretch>
        </p:blipFill>
        <p:spPr bwMode="auto">
          <a:xfrm>
            <a:off x="7236296" y="4138507"/>
            <a:ext cx="1907704" cy="2719493"/>
          </a:xfrm>
          <a:prstGeom prst="rect">
            <a:avLst/>
          </a:prstGeom>
          <a:noFill/>
          <a:ln w="22225">
            <a:solidFill>
              <a:schemeClr val="accent5">
                <a:lumMod val="75000"/>
              </a:schemeClr>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3000" fill="hold"/>
                                        <p:tgtEl>
                                          <p:spTgt spid="1026"/>
                                        </p:tgtEl>
                                        <p:attrNameLst>
                                          <p:attrName>ppt_x</p:attrName>
                                        </p:attrNameLst>
                                      </p:cBhvr>
                                      <p:tavLst>
                                        <p:tav tm="0">
                                          <p:val>
                                            <p:strVal val="#ppt_x"/>
                                          </p:val>
                                        </p:tav>
                                        <p:tav tm="100000">
                                          <p:val>
                                            <p:strVal val="#ppt_x"/>
                                          </p:val>
                                        </p:tav>
                                      </p:tavLst>
                                    </p:anim>
                                    <p:anim calcmode="lin" valueType="num">
                                      <p:cBhvr additive="base">
                                        <p:cTn id="8" dur="3000" fill="hold"/>
                                        <p:tgtEl>
                                          <p:spTgt spid="10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87424"/>
            <a:ext cx="8964488" cy="2650306"/>
          </a:xfrm>
        </p:spPr>
        <p:txBody>
          <a:bodyPr>
            <a:normAutofit/>
          </a:bodyPr>
          <a:lstStyle/>
          <a:p>
            <a:r>
              <a:rPr lang="en-GB" dirty="0" smtClean="0">
                <a:solidFill>
                  <a:schemeClr val="bg1"/>
                </a:solidFill>
              </a:rPr>
              <a:t>Diana supported </a:t>
            </a:r>
            <a:r>
              <a:rPr lang="en-GB" dirty="0" err="1" smtClean="0">
                <a:solidFill>
                  <a:schemeClr val="bg1"/>
                </a:solidFill>
              </a:rPr>
              <a:t>Centrepoint</a:t>
            </a:r>
            <a:r>
              <a:rPr lang="en-GB" dirty="0" smtClean="0">
                <a:solidFill>
                  <a:schemeClr val="bg1"/>
                </a:solidFill>
              </a:rPr>
              <a:t>  the charity for people who are homeless... </a:t>
            </a:r>
            <a:r>
              <a:rPr lang="en-GB" dirty="0" smtClean="0"/>
              <a:t/>
            </a:r>
            <a:br>
              <a:rPr lang="en-GB" dirty="0" smtClean="0"/>
            </a:br>
            <a:endParaRPr lang="en-GB" dirty="0"/>
          </a:p>
        </p:txBody>
      </p:sp>
      <p:sp>
        <p:nvSpPr>
          <p:cNvPr id="3" name="Rectangle 2"/>
          <p:cNvSpPr/>
          <p:nvPr/>
        </p:nvSpPr>
        <p:spPr>
          <a:xfrm>
            <a:off x="0" y="1772816"/>
            <a:ext cx="9144000" cy="1631216"/>
          </a:xfrm>
          <a:prstGeom prst="rect">
            <a:avLst/>
          </a:prstGeom>
        </p:spPr>
        <p:txBody>
          <a:bodyPr wrap="square">
            <a:spAutoFit/>
          </a:bodyPr>
          <a:lstStyle/>
          <a:p>
            <a:r>
              <a:rPr lang="en-GB" sz="3200" dirty="0" smtClean="0">
                <a:solidFill>
                  <a:schemeClr val="bg1"/>
                </a:solidFill>
              </a:rPr>
              <a:t>The UK national charity working to improve the lives of socially excluded, homeless young people.</a:t>
            </a:r>
            <a:r>
              <a:rPr lang="en-GB" dirty="0" smtClean="0"/>
              <a:t/>
            </a:r>
            <a:br>
              <a:rPr lang="en-GB" dirty="0" smtClean="0"/>
            </a:br>
            <a:r>
              <a:rPr lang="en-GB" dirty="0" smtClean="0"/>
              <a:t/>
            </a:r>
            <a:br>
              <a:rPr lang="en-GB" dirty="0" smtClean="0"/>
            </a:br>
            <a:endParaRPr lang="en-GB" dirty="0"/>
          </a:p>
        </p:txBody>
      </p:sp>
      <p:pic>
        <p:nvPicPr>
          <p:cNvPr id="1026" name="Picture 2" descr="http://t3.gstatic.com/images?q=tbn:ANd9GcQyiKWBaMl3eGhIikR_kg0pZejfXC8d8OILnXq0wOwVR02bynDUOw"/>
          <p:cNvPicPr>
            <a:picLocks noChangeAspect="1" noChangeArrowheads="1"/>
          </p:cNvPicPr>
          <p:nvPr/>
        </p:nvPicPr>
        <p:blipFill>
          <a:blip r:embed="rId2" cstate="print"/>
          <a:srcRect/>
          <a:stretch>
            <a:fillRect/>
          </a:stretch>
        </p:blipFill>
        <p:spPr bwMode="auto">
          <a:xfrm>
            <a:off x="2339752" y="3140968"/>
            <a:ext cx="4104456" cy="3465237"/>
          </a:xfrm>
          <a:prstGeom prst="rect">
            <a:avLst/>
          </a:prstGeom>
          <a:noFill/>
          <a:ln w="22225">
            <a:solidFill>
              <a:srgbClr val="0DFF7A"/>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linds(horizontal)">
                                      <p:cBhvr>
                                        <p:cTn id="7" dur="3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449</TotalTime>
  <Words>443</Words>
  <Application>Microsoft Office PowerPoint</Application>
  <PresentationFormat>On-screen Show (4:3)</PresentationFormat>
  <Paragraphs>43</Paragraphs>
  <Slides>11</Slides>
  <Notes>0</Notes>
  <HiddenSlides>0</HiddenSlides>
  <MMClips>1</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Princess  Diana</vt:lpstr>
      <vt:lpstr>Diana’s  Family</vt:lpstr>
      <vt:lpstr>Important  Events </vt:lpstr>
      <vt:lpstr>Slide 4</vt:lpstr>
      <vt:lpstr>Slide 5</vt:lpstr>
      <vt:lpstr>AIDS</vt:lpstr>
      <vt:lpstr>Leprosy </vt:lpstr>
      <vt:lpstr>Landmines </vt:lpstr>
      <vt:lpstr>Diana supported Centrepoint  the charity for people who are homeless...  </vt:lpstr>
      <vt:lpstr>The elderly </vt:lpstr>
      <vt:lpstr>And this is why I think princess Diana was a GREAT BRITON!!!!!</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Princess  Diana</dc:title>
  <dc:creator>Mam and Dad</dc:creator>
  <cp:lastModifiedBy>Mam and Dad</cp:lastModifiedBy>
  <cp:revision>54</cp:revision>
  <dcterms:created xsi:type="dcterms:W3CDTF">2012-05-21T18:57:55Z</dcterms:created>
  <dcterms:modified xsi:type="dcterms:W3CDTF">2012-06-12T20:09:26Z</dcterms:modified>
</cp:coreProperties>
</file>