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3" r:id="rId9"/>
    <p:sldId id="264" r:id="rId10"/>
    <p:sldId id="262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3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BBE2-8F22-4ECA-85F1-E2AD841D8A30}" type="datetimeFigureOut">
              <a:rPr lang="en-GB" smtClean="0"/>
              <a:t>13/06/2012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2398-A6D8-4EE3-8C82-E0D23F3D98AF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BBE2-8F22-4ECA-85F1-E2AD841D8A30}" type="datetimeFigureOut">
              <a:rPr lang="en-GB" smtClean="0"/>
              <a:t>13/06/2012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2398-A6D8-4EE3-8C82-E0D23F3D98A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BBE2-8F22-4ECA-85F1-E2AD841D8A30}" type="datetimeFigureOut">
              <a:rPr lang="en-GB" smtClean="0"/>
              <a:t>13/06/2012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2398-A6D8-4EE3-8C82-E0D23F3D98A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BBE2-8F22-4ECA-85F1-E2AD841D8A30}" type="datetimeFigureOut">
              <a:rPr lang="en-GB" smtClean="0"/>
              <a:t>13/06/2012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2398-A6D8-4EE3-8C82-E0D23F3D98A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BBE2-8F22-4ECA-85F1-E2AD841D8A30}" type="datetimeFigureOut">
              <a:rPr lang="en-GB" smtClean="0"/>
              <a:t>13/06/2012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2398-A6D8-4EE3-8C82-E0D23F3D98AF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BBE2-8F22-4ECA-85F1-E2AD841D8A30}" type="datetimeFigureOut">
              <a:rPr lang="en-GB" smtClean="0"/>
              <a:t>13/06/2012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2398-A6D8-4EE3-8C82-E0D23F3D98A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BBE2-8F22-4ECA-85F1-E2AD841D8A30}" type="datetimeFigureOut">
              <a:rPr lang="en-GB" smtClean="0"/>
              <a:t>13/06/2012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2398-A6D8-4EE3-8C82-E0D23F3D98A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BBE2-8F22-4ECA-85F1-E2AD841D8A30}" type="datetimeFigureOut">
              <a:rPr lang="en-GB" smtClean="0"/>
              <a:t>13/06/2012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2398-A6D8-4EE3-8C82-E0D23F3D98A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BBE2-8F22-4ECA-85F1-E2AD841D8A30}" type="datetimeFigureOut">
              <a:rPr lang="en-GB" smtClean="0"/>
              <a:t>13/06/2012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2398-A6D8-4EE3-8C82-E0D23F3D98A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BBE2-8F22-4ECA-85F1-E2AD841D8A30}" type="datetimeFigureOut">
              <a:rPr lang="en-GB" smtClean="0"/>
              <a:t>13/06/2012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2398-A6D8-4EE3-8C82-E0D23F3D98AF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D64BBE2-8F22-4ECA-85F1-E2AD841D8A30}" type="datetimeFigureOut">
              <a:rPr lang="en-GB" smtClean="0"/>
              <a:t>13/06/2012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0602398-A6D8-4EE3-8C82-E0D23F3D98AF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D64BBE2-8F22-4ECA-85F1-E2AD841D8A30}" type="datetimeFigureOut">
              <a:rPr lang="en-GB" smtClean="0"/>
              <a:t>13/06/2012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0602398-A6D8-4EE3-8C82-E0D23F3D98A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67594"/>
          </a:xfrm>
        </p:spPr>
        <p:txBody>
          <a:bodyPr/>
          <a:lstStyle/>
          <a:p>
            <a:pPr algn="ctr"/>
            <a:r>
              <a:rPr lang="en-GB" dirty="0" smtClean="0"/>
              <a:t>MICHAEL McIntyre</a:t>
            </a:r>
            <a:endParaRPr lang="en-GB" dirty="0"/>
          </a:p>
        </p:txBody>
      </p:sp>
      <p:pic>
        <p:nvPicPr>
          <p:cNvPr id="1026" name="Picture 2" descr="http://profile.ak.fbcdn.net/hprofile-ak-snc4/71029_107613208517_661045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052736"/>
            <a:ext cx="3816424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91880" y="555553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BORN 21</a:t>
            </a:r>
            <a:r>
              <a:rPr lang="en-GB" baseline="30000" dirty="0" smtClean="0"/>
              <a:t>st</a:t>
            </a:r>
            <a:r>
              <a:rPr lang="en-GB" dirty="0" smtClean="0"/>
              <a:t> February 1976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3619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FINAL 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/>
              <a:t>When was Michael born?</a:t>
            </a:r>
            <a:endParaRPr lang="en-GB" sz="3600" u="sng" dirty="0" smtClean="0"/>
          </a:p>
          <a:p>
            <a:endParaRPr lang="en-GB" sz="3600" u="sng" dirty="0"/>
          </a:p>
          <a:p>
            <a:r>
              <a:rPr lang="en-GB" sz="4000" dirty="0" smtClean="0"/>
              <a:t>A) February  21</a:t>
            </a:r>
            <a:r>
              <a:rPr lang="en-GB" sz="4000" baseline="30000" dirty="0" smtClean="0"/>
              <a:t>st</a:t>
            </a:r>
            <a:r>
              <a:rPr lang="en-GB" sz="4000" dirty="0" smtClean="0"/>
              <a:t> 1976</a:t>
            </a:r>
          </a:p>
          <a:p>
            <a:r>
              <a:rPr lang="en-GB" sz="4000" dirty="0" smtClean="0"/>
              <a:t>B) February  19</a:t>
            </a:r>
            <a:r>
              <a:rPr lang="en-GB" sz="4000" baseline="30000" dirty="0" smtClean="0"/>
              <a:t>th</a:t>
            </a:r>
            <a:r>
              <a:rPr lang="en-GB" sz="4000" dirty="0" smtClean="0"/>
              <a:t> 1976</a:t>
            </a:r>
          </a:p>
          <a:p>
            <a:r>
              <a:rPr lang="en-GB" sz="4000" dirty="0" smtClean="0"/>
              <a:t>C) February 12</a:t>
            </a:r>
            <a:r>
              <a:rPr lang="en-GB" sz="4000" baseline="30000" dirty="0" smtClean="0"/>
              <a:t>th</a:t>
            </a:r>
            <a:r>
              <a:rPr lang="en-GB" sz="4000" dirty="0" smtClean="0"/>
              <a:t> 1976</a:t>
            </a:r>
          </a:p>
          <a:p>
            <a:endParaRPr lang="en-GB" sz="3600" dirty="0"/>
          </a:p>
          <a:p>
            <a:endParaRPr lang="en-GB" sz="3600" dirty="0" smtClean="0"/>
          </a:p>
          <a:p>
            <a:endParaRPr lang="en-GB" sz="3600" dirty="0"/>
          </a:p>
          <a:p>
            <a:endParaRPr lang="en-GB" sz="3600" dirty="0" smtClean="0"/>
          </a:p>
          <a:p>
            <a:endParaRPr lang="en-GB" sz="4800" dirty="0" smtClean="0"/>
          </a:p>
        </p:txBody>
      </p:sp>
    </p:spTree>
    <p:extLst>
      <p:ext uri="{BB962C8B-B14F-4D97-AF65-F5344CB8AC3E}">
        <p14:creationId xmlns:p14="http://schemas.microsoft.com/office/powerpoint/2010/main" val="537155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ANSWER IS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GB" sz="8800" dirty="0" smtClean="0">
                <a:latin typeface="Calibri" pitchFamily="34" charset="0"/>
                <a:cs typeface="Calibri" pitchFamily="34" charset="0"/>
              </a:rPr>
              <a:t>a) February 21</a:t>
            </a:r>
            <a:r>
              <a:rPr lang="en-GB" sz="8800" baseline="30000" dirty="0" smtClean="0">
                <a:latin typeface="Calibri" pitchFamily="34" charset="0"/>
                <a:cs typeface="Calibri" pitchFamily="34" charset="0"/>
              </a:rPr>
              <a:t>st</a:t>
            </a:r>
            <a:r>
              <a:rPr lang="en-GB" sz="8800" dirty="0" smtClean="0">
                <a:latin typeface="Calibri" pitchFamily="34" charset="0"/>
                <a:cs typeface="Calibri" pitchFamily="34" charset="0"/>
              </a:rPr>
              <a:t> 1976</a:t>
            </a:r>
            <a:endParaRPr lang="en-GB" sz="8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544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BEST COMEDIAN EVER</a:t>
            </a:r>
            <a:endParaRPr lang="en-GB" dirty="0"/>
          </a:p>
        </p:txBody>
      </p:sp>
      <p:pic>
        <p:nvPicPr>
          <p:cNvPr id="1026" name="Picture 2" descr="http://i.telegraph.co.uk/multimedia/archive/01558/mcintyre_1558887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7"/>
            <a:ext cx="9144000" cy="544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232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CHILDHOOD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91264" cy="4750153"/>
          </a:xfrm>
        </p:spPr>
        <p:txBody>
          <a:bodyPr>
            <a:normAutofit/>
          </a:bodyPr>
          <a:lstStyle/>
          <a:p>
            <a:r>
              <a:rPr lang="en-GB" sz="2000" dirty="0" smtClean="0">
                <a:effectLst/>
              </a:rPr>
              <a:t>McIntyre was born in Merton, Southwest London, and raised in Hampstead.</a:t>
            </a:r>
            <a:r>
              <a:rPr lang="en-GB" sz="2000" baseline="30000" dirty="0" smtClean="0">
                <a:effectLst/>
              </a:rPr>
              <a:t> </a:t>
            </a:r>
          </a:p>
          <a:p>
            <a:r>
              <a:rPr lang="en-GB" sz="2000" dirty="0" smtClean="0"/>
              <a:t>Hi</a:t>
            </a:r>
            <a:r>
              <a:rPr lang="en-GB" sz="2000" dirty="0" smtClean="0">
                <a:effectLst/>
              </a:rPr>
              <a:t>s parents were both in show business, his Canadian father (Ray Cameron) was a writer for the Kenny Everett television show and his Hungarian mother (Kati) was a dancer.</a:t>
            </a:r>
          </a:p>
          <a:p>
            <a:r>
              <a:rPr lang="en-GB" sz="2000" dirty="0" smtClean="0"/>
              <a:t>His parents got a divorce when he was 7 and both remarried and had other children. </a:t>
            </a:r>
            <a:endParaRPr lang="en-GB" sz="2000" dirty="0"/>
          </a:p>
          <a:p>
            <a:r>
              <a:rPr lang="en-GB" sz="2000" dirty="0"/>
              <a:t>Ray Cameron relocated to Los Angles, where he died of a heart attack in 1993, aged 55.</a:t>
            </a:r>
          </a:p>
          <a:p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749933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EDUCATION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McIntyre went to Arnold House </a:t>
            </a:r>
            <a:r>
              <a:rPr lang="en-GB" sz="2000" dirty="0" smtClean="0"/>
              <a:t>Prep School and </a:t>
            </a:r>
            <a:r>
              <a:rPr lang="en-GB" sz="2000" dirty="0"/>
              <a:t>then attended </a:t>
            </a:r>
            <a:r>
              <a:rPr lang="en-GB" sz="2000" dirty="0" smtClean="0"/>
              <a:t>Merchant Taylors School, Northwood for </a:t>
            </a:r>
            <a:r>
              <a:rPr lang="en-GB" sz="2000" dirty="0"/>
              <a:t>three years before transferring to local </a:t>
            </a:r>
            <a:endParaRPr lang="en-GB" sz="2000" dirty="0" smtClean="0"/>
          </a:p>
          <a:p>
            <a:pPr marL="118872" indent="0">
              <a:buNone/>
            </a:pPr>
            <a:r>
              <a:rPr lang="en-GB" sz="2000" dirty="0"/>
              <a:t> </a:t>
            </a:r>
            <a:r>
              <a:rPr lang="en-GB" sz="2000" dirty="0" smtClean="0"/>
              <a:t>      state school Woodhouse College for financial reasons.</a:t>
            </a:r>
          </a:p>
          <a:p>
            <a:r>
              <a:rPr lang="en-GB" sz="2000" dirty="0" smtClean="0"/>
              <a:t>McIntyre </a:t>
            </a:r>
            <a:r>
              <a:rPr lang="en-GB" sz="2000" dirty="0"/>
              <a:t>later attended Edinburgh </a:t>
            </a:r>
            <a:r>
              <a:rPr lang="en-GB" sz="2000" dirty="0" smtClean="0"/>
              <a:t>University </a:t>
            </a:r>
            <a:r>
              <a:rPr lang="en-GB" sz="2000" dirty="0"/>
              <a:t>for one year before </a:t>
            </a:r>
            <a:r>
              <a:rPr lang="en-GB" sz="2000" dirty="0" smtClean="0"/>
              <a:t>       dropping </a:t>
            </a:r>
            <a:r>
              <a:rPr lang="en-GB" sz="2000" dirty="0"/>
              <a:t>out to pursue a career in script </a:t>
            </a:r>
            <a:r>
              <a:rPr lang="en-GB" sz="2000" dirty="0" smtClean="0"/>
              <a:t>writing.</a:t>
            </a:r>
            <a:r>
              <a:rPr lang="en-GB" sz="2000" baseline="30000" dirty="0"/>
              <a:t> </a:t>
            </a:r>
            <a:r>
              <a:rPr lang="en-GB" sz="2000" dirty="0" smtClean="0"/>
              <a:t>He </a:t>
            </a:r>
            <a:r>
              <a:rPr lang="en-GB" sz="2000" dirty="0"/>
              <a:t>has said that he cannot remember whether it was biology or chemistry that he studied while there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pic>
        <p:nvPicPr>
          <p:cNvPr id="1026" name="Picture 2" descr="http://readplatform.com/uploads/2010/06/michael-mcintyre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186" y="3717032"/>
            <a:ext cx="2134098" cy="2972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159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CAREER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McIntyre has appeared three times on BBC One's </a:t>
            </a:r>
            <a:r>
              <a:rPr lang="en-GB" sz="2000" i="1" dirty="0"/>
              <a:t>Live at the Apollo</a:t>
            </a:r>
            <a:r>
              <a:rPr lang="en-GB" sz="2000" dirty="0"/>
              <a:t> and also on the </a:t>
            </a:r>
            <a:r>
              <a:rPr lang="en-GB" sz="2000" i="1" dirty="0"/>
              <a:t>Royal Variety Performance</a:t>
            </a:r>
            <a:r>
              <a:rPr lang="en-GB" sz="2000" dirty="0"/>
              <a:t>, in 2006, 2008 and 2010. While performing on stage in Wolverhampton in 2008, as he was running back onto stage for his encore, McIntyre tripped, fell over and dislocated his </a:t>
            </a:r>
            <a:r>
              <a:rPr lang="en-GB" sz="2000" dirty="0" smtClean="0"/>
              <a:t>shoulder.</a:t>
            </a:r>
            <a:r>
              <a:rPr lang="en-GB" sz="2000" dirty="0"/>
              <a:t> Many of the audience believed this to be part of his act and started to </a:t>
            </a:r>
            <a:r>
              <a:rPr lang="en-GB" sz="2000" dirty="0" smtClean="0"/>
              <a:t>laugh </a:t>
            </a:r>
            <a:r>
              <a:rPr lang="en-GB" sz="2000" dirty="0"/>
              <a:t>only after his manager came on stage to assist did they realise it was real</a:t>
            </a:r>
            <a:r>
              <a:rPr lang="en-GB" sz="2000" dirty="0" smtClean="0"/>
              <a:t>.</a:t>
            </a:r>
            <a:endParaRPr lang="en-GB" sz="2000" dirty="0"/>
          </a:p>
          <a:p>
            <a:r>
              <a:rPr lang="en-GB" sz="2000" dirty="0"/>
              <a:t>In 2009, McIntyre performed for an estimated total of 500,000 people on his first tour of the United Kingdom that included a record-breaking six nights at Wembley Arena and four at The O2 </a:t>
            </a:r>
            <a:r>
              <a:rPr lang="en-GB" sz="2000" dirty="0" smtClean="0"/>
              <a:t>Arena.</a:t>
            </a:r>
          </a:p>
          <a:p>
            <a:r>
              <a:rPr lang="en-GB" sz="2000" dirty="0"/>
              <a:t>From 6 June 2009, McIntyre began hosting </a:t>
            </a:r>
            <a:r>
              <a:rPr lang="en-GB" sz="2000" i="1" dirty="0"/>
              <a:t>Michael McIntyre's Comedy </a:t>
            </a:r>
            <a:r>
              <a:rPr lang="en-GB" sz="2000" i="1" dirty="0" smtClean="0"/>
              <a:t>Road show</a:t>
            </a:r>
            <a:r>
              <a:rPr lang="en-GB" sz="2000" dirty="0" smtClean="0"/>
              <a:t>, </a:t>
            </a:r>
            <a:r>
              <a:rPr lang="en-GB" sz="2000" dirty="0"/>
              <a:t>aired on Saturday nights on BBC One. </a:t>
            </a:r>
          </a:p>
        </p:txBody>
      </p:sp>
    </p:spTree>
    <p:extLst>
      <p:ext uri="{BB962C8B-B14F-4D97-AF65-F5344CB8AC3E}">
        <p14:creationId xmlns:p14="http://schemas.microsoft.com/office/powerpoint/2010/main" val="2849368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NOW A QUIZ</a:t>
            </a:r>
            <a:endParaRPr lang="en-GB" dirty="0"/>
          </a:p>
        </p:txBody>
      </p:sp>
      <p:pic>
        <p:nvPicPr>
          <p:cNvPr id="1026" name="Picture 2" descr="http://i.dailymail.co.uk/i/pix/2009/03/20/article-1163438-03C57ACC000005DC-88_634x70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8"/>
          <a:stretch/>
        </p:blipFill>
        <p:spPr bwMode="auto">
          <a:xfrm>
            <a:off x="1999215" y="1484784"/>
            <a:ext cx="4936232" cy="5322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350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WHERE WAS MICHAEL BORN?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18872" indent="0">
              <a:buNone/>
            </a:pPr>
            <a:r>
              <a:rPr lang="en-GB" sz="6600" dirty="0" smtClean="0"/>
              <a:t>a) Newcastle Upon-Tyne</a:t>
            </a:r>
          </a:p>
          <a:p>
            <a:pPr marL="118872" indent="0">
              <a:buNone/>
            </a:pPr>
            <a:r>
              <a:rPr lang="en-GB" sz="6600" dirty="0" smtClean="0"/>
              <a:t>b) South London</a:t>
            </a:r>
          </a:p>
          <a:p>
            <a:pPr marL="118872" indent="0">
              <a:buNone/>
            </a:pPr>
            <a:r>
              <a:rPr lang="en-GB" sz="6600" dirty="0" smtClean="0"/>
              <a:t>c) Liverpool</a:t>
            </a:r>
            <a:endParaRPr lang="en-GB" sz="6600" dirty="0" smtClean="0"/>
          </a:p>
          <a:p>
            <a:pPr marL="861822" indent="-742950">
              <a:buAutoNum type="alphaLcParenR"/>
            </a:pPr>
            <a:endParaRPr lang="en-GB" sz="4000" dirty="0" smtClean="0"/>
          </a:p>
          <a:p>
            <a:pPr marL="118872" indent="0">
              <a:buNone/>
            </a:pPr>
            <a:r>
              <a:rPr lang="en-GB" sz="4000" dirty="0"/>
              <a:t> </a:t>
            </a:r>
            <a:endParaRPr lang="en-GB" sz="4000" dirty="0" smtClean="0"/>
          </a:p>
        </p:txBody>
      </p:sp>
    </p:spTree>
    <p:extLst>
      <p:ext uri="{BB962C8B-B14F-4D97-AF65-F5344CB8AC3E}">
        <p14:creationId xmlns:p14="http://schemas.microsoft.com/office/powerpoint/2010/main" val="1650001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ANSWER 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GB" sz="8800" dirty="0">
                <a:latin typeface="Calibri" pitchFamily="34" charset="0"/>
                <a:cs typeface="Calibri" pitchFamily="34" charset="0"/>
              </a:rPr>
              <a:t>b</a:t>
            </a:r>
            <a:r>
              <a:rPr lang="en-GB" sz="8800" dirty="0" smtClean="0">
                <a:latin typeface="Calibri" pitchFamily="34" charset="0"/>
                <a:cs typeface="Calibri" pitchFamily="34" charset="0"/>
              </a:rPr>
              <a:t>) South </a:t>
            </a:r>
            <a:r>
              <a:rPr lang="en-GB" sz="8800" dirty="0" smtClean="0">
                <a:latin typeface="Calibri" pitchFamily="34" charset="0"/>
                <a:cs typeface="Calibri" pitchFamily="34" charset="0"/>
              </a:rPr>
              <a:t>London</a:t>
            </a:r>
            <a:endParaRPr lang="en-GB" sz="8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67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435280" cy="1291544"/>
          </a:xfrm>
        </p:spPr>
        <p:txBody>
          <a:bodyPr>
            <a:normAutofit/>
          </a:bodyPr>
          <a:lstStyle/>
          <a:p>
            <a:r>
              <a:rPr lang="en-GB" sz="3600" dirty="0" smtClean="0"/>
              <a:t>WHAT NATIONALITY WAS HIS FATHER ?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GB" sz="6600" dirty="0" smtClean="0"/>
              <a:t>a</a:t>
            </a:r>
            <a:r>
              <a:rPr lang="en-GB" sz="6600" dirty="0" smtClean="0"/>
              <a:t>) English</a:t>
            </a:r>
            <a:endParaRPr lang="en-GB" sz="6600" dirty="0" smtClean="0"/>
          </a:p>
          <a:p>
            <a:pPr marL="118872" indent="0">
              <a:buNone/>
            </a:pPr>
            <a:r>
              <a:rPr lang="en-GB" sz="6600" dirty="0" smtClean="0"/>
              <a:t>b</a:t>
            </a:r>
            <a:r>
              <a:rPr lang="en-GB" sz="6600" dirty="0" smtClean="0"/>
              <a:t>) American</a:t>
            </a:r>
            <a:endParaRPr lang="en-GB" sz="6600" dirty="0" smtClean="0"/>
          </a:p>
          <a:p>
            <a:pPr marL="118872" indent="0">
              <a:buNone/>
            </a:pPr>
            <a:r>
              <a:rPr lang="en-GB" sz="6600" dirty="0" smtClean="0"/>
              <a:t>c</a:t>
            </a:r>
            <a:r>
              <a:rPr lang="en-GB" sz="6600" dirty="0" smtClean="0"/>
              <a:t>) Canadian</a:t>
            </a:r>
            <a:endParaRPr lang="en-GB" sz="66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071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ANSWER 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GB" sz="8800" dirty="0" smtClean="0">
                <a:latin typeface="Calibri" pitchFamily="34" charset="0"/>
                <a:cs typeface="Calibri" pitchFamily="34" charset="0"/>
              </a:rPr>
              <a:t>C) Canadian</a:t>
            </a:r>
            <a:endParaRPr lang="en-GB" sz="8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761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</TotalTime>
  <Words>393</Words>
  <Application>Microsoft Office PowerPoint</Application>
  <PresentationFormat>On-screen Show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MICHAEL McIntyre</vt:lpstr>
      <vt:lpstr>CHILDHOOD</vt:lpstr>
      <vt:lpstr>EDUCATION</vt:lpstr>
      <vt:lpstr>CAREER</vt:lpstr>
      <vt:lpstr>NOW A QUIZ</vt:lpstr>
      <vt:lpstr>WHERE WAS MICHAEL BORN?</vt:lpstr>
      <vt:lpstr>THE ANSWER IS</vt:lpstr>
      <vt:lpstr>WHAT NATIONALITY WAS HIS FATHER ?</vt:lpstr>
      <vt:lpstr>THE ANSWER IS</vt:lpstr>
      <vt:lpstr>FINAL QUESTION</vt:lpstr>
      <vt:lpstr>THE ANSWER IS </vt:lpstr>
      <vt:lpstr>THE BEST COMEDIAN EVER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MICHAEL McIntyre</dc:title>
  <dc:creator>Laura Watson (Student)</dc:creator>
  <cp:lastModifiedBy>Laura Watson (Student)</cp:lastModifiedBy>
  <cp:revision>13</cp:revision>
  <dcterms:created xsi:type="dcterms:W3CDTF">2012-06-02T15:51:21Z</dcterms:created>
  <dcterms:modified xsi:type="dcterms:W3CDTF">2012-06-13T19:48:51Z</dcterms:modified>
</cp:coreProperties>
</file>