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3" r:id="rId5"/>
    <p:sldId id="264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bby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99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06-08T19:23:13.655" idx="1">
    <p:pos x="10" y="10"/>
    <p:text/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81150"/>
            <a:ext cx="394335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572000" y="1600200"/>
            <a:ext cx="42672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 John was a singer-songwriter from Liverpool, England.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 He was the founder member of The Beatles.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 In the band were Paul McCartney, George Harrison ,Ringo Starr and the man himself, John Lennon.</a:t>
            </a:r>
            <a:r>
              <a:rPr lang="en-GB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228600"/>
            <a:ext cx="5181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5400" b="1" spc="50" dirty="0" smtClean="0">
                <a:ln w="11430"/>
                <a:gradFill>
                  <a:gsLst>
                    <a:gs pos="25000">
                      <a:srgbClr val="E40059">
                        <a:satMod val="155000"/>
                      </a:srgbClr>
                    </a:gs>
                    <a:gs pos="100000">
                      <a:srgbClr val="E40059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JOHN LENNON</a:t>
            </a:r>
            <a:endParaRPr lang="en-US" sz="5400" b="1" spc="50" dirty="0">
              <a:ln w="11430"/>
              <a:gradFill>
                <a:gsLst>
                  <a:gs pos="25000">
                    <a:srgbClr val="E40059">
                      <a:satMod val="155000"/>
                    </a:srgbClr>
                  </a:gs>
                  <a:gs pos="100000">
                    <a:srgbClr val="E40059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3122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0878" y="0"/>
            <a:ext cx="963122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48350"/>
            <a:ext cx="963122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0878" y="5848350"/>
            <a:ext cx="963122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1600200"/>
            <a:ext cx="83058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John was born on 9</a:t>
            </a:r>
            <a:r>
              <a:rPr lang="en-GB" sz="2800" baseline="30000" dirty="0" smtClean="0">
                <a:solidFill>
                  <a:schemeClr val="accent3">
                    <a:lumMod val="50000"/>
                  </a:schemeClr>
                </a:solidFill>
              </a:rPr>
              <a:t>th</a:t>
            </a:r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 October 1940.</a:t>
            </a:r>
          </a:p>
          <a:p>
            <a:endParaRPr lang="en-GB" sz="28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He enjoyed playing musical instruments and singing.</a:t>
            </a:r>
          </a:p>
          <a:p>
            <a:endParaRPr lang="en-GB" sz="28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In 1956 he formed a band called The Quarrymen which went  on to become The Beatles.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/>
          </a:p>
        </p:txBody>
      </p:sp>
      <p:sp>
        <p:nvSpPr>
          <p:cNvPr id="8" name="Rectangle 7"/>
          <p:cNvSpPr/>
          <p:nvPr/>
        </p:nvSpPr>
        <p:spPr>
          <a:xfrm>
            <a:off x="2362200" y="228600"/>
            <a:ext cx="351074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EARLY LIFE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20794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3206" y="6176962"/>
            <a:ext cx="1120794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3206" y="0"/>
            <a:ext cx="1120794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76962"/>
            <a:ext cx="1120794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47800"/>
            <a:ext cx="2966663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3200400" y="1447800"/>
            <a:ext cx="5715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3">
                    <a:lumMod val="50000"/>
                  </a:schemeClr>
                </a:solidFill>
              </a:rPr>
              <a:t>The Beatles were a big part of Johns life and made him into a star.  In their early days they performed at the Cavern, Liverpool.  </a:t>
            </a:r>
          </a:p>
          <a:p>
            <a:r>
              <a:rPr lang="en-GB" sz="2400" dirty="0" smtClean="0">
                <a:solidFill>
                  <a:schemeClr val="accent3">
                    <a:lumMod val="50000"/>
                  </a:schemeClr>
                </a:solidFill>
              </a:rPr>
              <a:t>They produced and sold millions of records.</a:t>
            </a:r>
          </a:p>
          <a:p>
            <a:r>
              <a:rPr lang="en-GB" sz="2400" dirty="0" smtClean="0">
                <a:solidFill>
                  <a:schemeClr val="accent3">
                    <a:lumMod val="50000"/>
                  </a:schemeClr>
                </a:solidFill>
              </a:rPr>
              <a:t>They recorded some of their Albums at the famous Abbey Road Studios (London). They were very famous all over the world, especially in America where they were greeted by </a:t>
            </a:r>
            <a:r>
              <a:rPr lang="en-GB" sz="2400" dirty="0" smtClean="0">
                <a:solidFill>
                  <a:schemeClr val="accent3">
                    <a:lumMod val="50000"/>
                  </a:schemeClr>
                </a:solidFill>
              </a:rPr>
              <a:t>thousands of screaming </a:t>
            </a:r>
            <a:r>
              <a:rPr lang="en-GB" sz="2400" dirty="0" smtClean="0">
                <a:solidFill>
                  <a:schemeClr val="accent3">
                    <a:lumMod val="50000"/>
                  </a:schemeClr>
                </a:solidFill>
              </a:rPr>
              <a:t>fans.</a:t>
            </a:r>
          </a:p>
          <a:p>
            <a:r>
              <a:rPr lang="en-GB" sz="2400" dirty="0" smtClean="0">
                <a:solidFill>
                  <a:schemeClr val="accent3">
                    <a:lumMod val="50000"/>
                  </a:schemeClr>
                </a:solidFill>
              </a:rPr>
              <a:t>In 1970, The Beatles split up, this caused </a:t>
            </a:r>
            <a:r>
              <a:rPr lang="en-GB" sz="2400" dirty="0" smtClean="0">
                <a:solidFill>
                  <a:schemeClr val="accent3">
                    <a:lumMod val="50000"/>
                  </a:schemeClr>
                </a:solidFill>
              </a:rPr>
              <a:t>a lot</a:t>
            </a:r>
            <a:r>
              <a:rPr lang="en-GB" sz="24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GB" sz="2400" dirty="0" smtClean="0">
                <a:solidFill>
                  <a:schemeClr val="accent3">
                    <a:lumMod val="50000"/>
                  </a:schemeClr>
                </a:solidFill>
              </a:rPr>
              <a:t>of  fans to be extremly upset.</a:t>
            </a:r>
            <a:endParaRPr lang="en-GB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90800" y="0"/>
            <a:ext cx="38391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BEATLES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rot="20090909">
            <a:off x="1373322" y="1673363"/>
            <a:ext cx="18544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Twist And Shout</a:t>
            </a:r>
            <a:endParaRPr lang="en-GB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082560">
            <a:off x="5275128" y="1984026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Hard Days Night</a:t>
            </a:r>
            <a:endParaRPr lang="en-GB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693649">
            <a:off x="1371512" y="4576536"/>
            <a:ext cx="251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Paper back Writer</a:t>
            </a:r>
            <a:endParaRPr lang="en-GB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20457084">
            <a:off x="5414217" y="4509228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Strawberry Fields</a:t>
            </a:r>
            <a:endParaRPr lang="en-GB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43000" y="152400"/>
            <a:ext cx="68964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SONGS BY THE BEATLES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2057400"/>
            <a:ext cx="7620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3">
                    <a:lumMod val="50000"/>
                  </a:schemeClr>
                </a:solidFill>
              </a:rPr>
              <a:t>John was shot dead on 8</a:t>
            </a:r>
            <a:r>
              <a:rPr lang="en-GB" sz="3200" baseline="30000" dirty="0" smtClean="0">
                <a:solidFill>
                  <a:schemeClr val="accent3">
                    <a:lumMod val="50000"/>
                  </a:schemeClr>
                </a:solidFill>
              </a:rPr>
              <a:t>th</a:t>
            </a:r>
            <a:r>
              <a:rPr lang="en-GB" sz="3200" dirty="0" smtClean="0">
                <a:solidFill>
                  <a:schemeClr val="accent3">
                    <a:lumMod val="50000"/>
                  </a:schemeClr>
                </a:solidFill>
              </a:rPr>
              <a:t> December 1980, he was only 40 years of age.</a:t>
            </a:r>
          </a:p>
          <a:p>
            <a:r>
              <a:rPr lang="en-GB" sz="3200" dirty="0" smtClean="0">
                <a:solidFill>
                  <a:schemeClr val="accent3">
                    <a:lumMod val="50000"/>
                  </a:schemeClr>
                </a:solidFill>
              </a:rPr>
              <a:t>He was shot as he left his apartment (the Dakota building) in New York.  His death was a tragedy.  Everybody who adored him were heartbroken they said  ‘when he died it was as if a little piece of me died’.</a:t>
            </a:r>
            <a:endParaRPr lang="en-GB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76600" y="228600"/>
            <a:ext cx="20969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DEATH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514600"/>
            <a:ext cx="3435246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572000" y="1905000"/>
            <a:ext cx="4038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Strawberry field’s is a remembrance garden for John Lennon in Central Park, New York.  There is a famous mosaic, which represents his famous song “Imagine”.  A lot of tourist go to New York to visit this famous garden.</a:t>
            </a:r>
            <a:endParaRPr lang="en-GB" sz="2800" dirty="0"/>
          </a:p>
        </p:txBody>
      </p:sp>
      <p:sp>
        <p:nvSpPr>
          <p:cNvPr id="5" name="Rectangle 4"/>
          <p:cNvSpPr/>
          <p:nvPr/>
        </p:nvSpPr>
        <p:spPr>
          <a:xfrm>
            <a:off x="1371600" y="228600"/>
            <a:ext cx="61637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STRAWBERRY FIELDS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7409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69902" y="0"/>
            <a:ext cx="137409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43600"/>
            <a:ext cx="137409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69902" y="5943600"/>
            <a:ext cx="137409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819400"/>
            <a:ext cx="1873214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9"/>
          <p:cNvGrpSpPr/>
          <p:nvPr/>
        </p:nvGrpSpPr>
        <p:grpSpPr>
          <a:xfrm>
            <a:off x="279020" y="304800"/>
            <a:ext cx="8560180" cy="6324600"/>
            <a:chOff x="101600" y="304800"/>
            <a:chExt cx="8560180" cy="6324600"/>
          </a:xfrm>
        </p:grpSpPr>
        <p:sp>
          <p:nvSpPr>
            <p:cNvPr id="5" name="TextBox 4"/>
            <p:cNvSpPr txBox="1"/>
            <p:nvPr/>
          </p:nvSpPr>
          <p:spPr>
            <a:xfrm>
              <a:off x="914400" y="304800"/>
              <a:ext cx="73914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600" dirty="0" smtClean="0">
                  <a:solidFill>
                    <a:schemeClr val="accent3">
                      <a:lumMod val="50000"/>
                    </a:schemeClr>
                  </a:solidFill>
                </a:rPr>
                <a:t>Thank you for    watching!</a:t>
              </a:r>
              <a:endParaRPr lang="en-GB" sz="9600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pic>
          <p:nvPicPr>
            <p:cNvPr id="7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29000" y="3771295"/>
              <a:ext cx="2023153" cy="28581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72200" y="3962400"/>
              <a:ext cx="2489580" cy="2609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6" name="Picture 2" descr="C:\Users\Libby\Desktop\Photographs\New York 2011\P1040311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01600" y="4419600"/>
              <a:ext cx="2946400" cy="22098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rgbClr val="FF0000"/>
      </a:dk1>
      <a:lt1>
        <a:sysClr val="window" lastClr="FFFFFF"/>
      </a:lt1>
      <a:dk2>
        <a:srgbClr val="00194F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</TotalTime>
  <Words>302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Libby</dc:creator>
  <cp:lastModifiedBy>Libby</cp:lastModifiedBy>
  <cp:revision>77</cp:revision>
  <dcterms:created xsi:type="dcterms:W3CDTF">2006-08-16T00:00:00Z</dcterms:created>
  <dcterms:modified xsi:type="dcterms:W3CDTF">2012-06-13T20:09:10Z</dcterms:modified>
</cp:coreProperties>
</file>