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99000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2F0D1-AC15-47F3-8407-B5AE63540CDF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002A8-FDCA-4AA5-82D7-4AEEF3027D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F508E-FB2C-4D45-AEC1-4B6083183AC6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7A7F1-D2F3-49F5-A8DA-5978E31B00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B2CA3-0A0F-470E-B61C-CE1E3C4E7EFB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5ACA-E944-4684-8FAC-F24EBA1FC8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AA281-AC03-4D8E-B7F1-9335FF5A6936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673F5-B217-47E7-B748-1F4D23FF86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E7DD5-B03D-43D0-88B8-2484CF5CDECD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1B7F2-E953-4E02-9F4A-D969382112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CA595-24F1-4DB8-A33F-AA1E1DFCA2C5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05072-B2C0-4A82-B838-71EEB1920F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F2A7B-3CCD-4E3F-881D-9077B10CDF63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2F1F5-169B-4EAA-8985-696BE32799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3D98F-D81C-4748-AC30-092055BE2658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6D301-437A-495E-ABC1-F84A03773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60E50-8E58-422A-8457-2E21A37CDFAF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891D-2F6A-48A4-A488-050027C6EA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72DD0-4714-449E-8084-FD98A6BD37A3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045AF-F5DB-4DA7-A694-6C638E3843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57411-574E-4AA8-9130-1018AB374A2C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5C25E-D07B-453D-89CA-A20E5C6BB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1E61A4-3D0C-4DE5-A8FE-0B547B8875BE}" type="datetimeFigureOut">
              <a:rPr lang="en-GB"/>
              <a:pPr>
                <a:defRPr/>
              </a:pPr>
              <a:t>22/06/2012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4155B5-EE58-45FF-82DD-3DD6DB9B56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215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65138"/>
            <a:ext cx="9144000" cy="1257301"/>
          </a:xfrm>
        </p:spPr>
        <p:txBody>
          <a:bodyPr/>
          <a:lstStyle/>
          <a:p>
            <a:r>
              <a:rPr lang="en-GB" sz="2800" b="1" u="sng" smtClean="0">
                <a:solidFill>
                  <a:srgbClr val="00B050"/>
                </a:solidFill>
              </a:rPr>
              <a:t>who was one of the  most amazing brits ever?.....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08175" y="206375"/>
            <a:ext cx="88201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7200" i="1" u="sng">
                <a:solidFill>
                  <a:srgbClr val="FF99FF"/>
                </a:solidFill>
                <a:latin typeface="Gloucester MT Extra Condensed" pitchFamily="18" charset="0"/>
              </a:rPr>
              <a:t>Bobby Moore!!!!!!!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96975"/>
            <a:ext cx="9144000" cy="566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shap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smtClean="0">
                <a:solidFill>
                  <a:srgbClr val="990000"/>
                </a:solidFill>
                <a:latin typeface="Blackadder ITC" pitchFamily="82" charset="0"/>
              </a:rPr>
              <a:t>Bobby Moore`s main facts/events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6610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z="2000" smtClean="0"/>
              <a:t>.Born 12</a:t>
            </a:r>
            <a:r>
              <a:rPr lang="en-GB" sz="2000" baseline="30000" smtClean="0"/>
              <a:t>th</a:t>
            </a:r>
            <a:r>
              <a:rPr lang="en-GB" sz="2000" smtClean="0"/>
              <a:t> April 1941 					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.full name Robert Frederick Chelsea Moore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.Signs amateur for West Ham August 1956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.England youth team debut October 2</a:t>
            </a:r>
            <a:r>
              <a:rPr lang="en-GB" sz="2000" baseline="30000" smtClean="0"/>
              <a:t>nd</a:t>
            </a:r>
            <a:r>
              <a:rPr lang="en-GB" sz="2000" smtClean="0"/>
              <a:t> 1957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.signs professional for West Ham May 1958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.Debut for West Ham first team September 8</a:t>
            </a:r>
            <a:r>
              <a:rPr lang="en-GB" sz="2000" baseline="30000" smtClean="0"/>
              <a:t>th</a:t>
            </a:r>
            <a:r>
              <a:rPr lang="en-GB" sz="2000" smtClean="0"/>
              <a:t> 1958 ( vs. Manchester United)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.Debut for England under 23`s 2</a:t>
            </a:r>
            <a:r>
              <a:rPr lang="en-GB" sz="2000" baseline="30000" smtClean="0"/>
              <a:t>nd</a:t>
            </a:r>
            <a:r>
              <a:rPr lang="en-GB" sz="2000" smtClean="0"/>
              <a:t> November 1960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.First game as West Ham captain 20</a:t>
            </a:r>
            <a:r>
              <a:rPr lang="en-GB" sz="2000" baseline="30000" smtClean="0"/>
              <a:t>th</a:t>
            </a:r>
            <a:r>
              <a:rPr lang="en-GB" sz="2000" smtClean="0"/>
              <a:t> April 1962(vs. Cardiff City)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.Debut for England first team 20</a:t>
            </a:r>
            <a:r>
              <a:rPr lang="en-GB" sz="2000" baseline="30000" smtClean="0"/>
              <a:t>th</a:t>
            </a:r>
            <a:r>
              <a:rPr lang="en-GB" sz="2000" smtClean="0"/>
              <a:t> May 1962 ( vs. Peru)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.Marries Tina Dean June 30</a:t>
            </a:r>
            <a:r>
              <a:rPr lang="en-GB" sz="2000" baseline="30000" smtClean="0"/>
              <a:t>th</a:t>
            </a:r>
            <a:r>
              <a:rPr lang="en-GB" sz="2000" smtClean="0"/>
              <a:t> 1962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.Captains England for first time 20</a:t>
            </a:r>
            <a:r>
              <a:rPr lang="en-GB" sz="2000" baseline="30000" smtClean="0"/>
              <a:t>th</a:t>
            </a:r>
            <a:r>
              <a:rPr lang="en-GB" sz="2000" smtClean="0"/>
              <a:t> May 1963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.Won footballer of the year award in 1964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.Captains England to world cup final over West Germany July 30</a:t>
            </a:r>
            <a:r>
              <a:rPr lang="en-GB" sz="2000" baseline="30000" smtClean="0"/>
              <a:t>th</a:t>
            </a:r>
            <a:r>
              <a:rPr lang="en-GB" sz="2000" smtClean="0"/>
              <a:t> 1966 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.Awarded O.B.E January 1</a:t>
            </a:r>
            <a:r>
              <a:rPr lang="en-GB" sz="2000" baseline="30000" smtClean="0"/>
              <a:t>st</a:t>
            </a:r>
            <a:r>
              <a:rPr lang="en-GB" sz="2000" smtClean="0"/>
              <a:t>  1967 </a:t>
            </a:r>
          </a:p>
          <a:p>
            <a:pPr marL="0" indent="0">
              <a:buFont typeface="Arial" charset="0"/>
              <a:buNone/>
            </a:pPr>
            <a:r>
              <a:rPr lang="en-GB" sz="2000" smtClean="0"/>
              <a:t>.Died 24</a:t>
            </a:r>
            <a:r>
              <a:rPr lang="en-GB" sz="2000" baseline="30000" smtClean="0"/>
              <a:t>th</a:t>
            </a:r>
            <a:r>
              <a:rPr lang="en-GB" sz="2000" smtClean="0"/>
              <a:t> February 1993 at the age of 51.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323850" y="-242888"/>
            <a:ext cx="8229600" cy="1143001"/>
          </a:xfrm>
        </p:spPr>
        <p:txBody>
          <a:bodyPr/>
          <a:lstStyle/>
          <a:p>
            <a:r>
              <a:rPr lang="en-GB" b="1" i="1" u="sng" smtClean="0">
                <a:latin typeface="Algerian" pitchFamily="82" charset="0"/>
              </a:rPr>
              <a:t>ADDED EXTRA’S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50825" y="642938"/>
            <a:ext cx="8229600" cy="62150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GB" smtClean="0"/>
              <a:t>England Appearances</a:t>
            </a:r>
          </a:p>
          <a:p>
            <a:pPr marL="0" indent="0">
              <a:buFont typeface="Arial" charset="0"/>
              <a:buNone/>
            </a:pPr>
            <a:r>
              <a:rPr lang="en-GB" smtClean="0"/>
              <a:t>England Caps: 108   -  90 as Captain.</a:t>
            </a:r>
          </a:p>
          <a:p>
            <a:pPr marL="0" indent="0">
              <a:buFont typeface="Arial" charset="0"/>
              <a:buNone/>
            </a:pPr>
            <a:r>
              <a:rPr lang="en-GB" smtClean="0"/>
              <a:t>He also played for USA alongside the world famous Pele and the opponents were ENGLAND!</a:t>
            </a:r>
          </a:p>
          <a:p>
            <a:pPr marL="0" indent="0">
              <a:buFont typeface="Arial" charset="0"/>
              <a:buNone/>
            </a:pPr>
            <a:r>
              <a:rPr lang="en-GB" smtClean="0"/>
              <a:t>He was the first Englishman to lift the world cup in 1966.</a:t>
            </a:r>
          </a:p>
          <a:p>
            <a:pPr marL="0" indent="0">
              <a:buFont typeface="Arial" charset="0"/>
              <a:buNone/>
            </a:pPr>
            <a:r>
              <a:rPr lang="en-GB" smtClean="0"/>
              <a:t>In 1981 he starred in a famous film about football in World War 2, again alongside Pele called Escape to Victory.</a:t>
            </a:r>
          </a:p>
          <a:p>
            <a:pPr marL="0" indent="0">
              <a:buFont typeface="Arial" charset="0"/>
              <a:buNone/>
            </a:pPr>
            <a:r>
              <a:rPr lang="en-GB" smtClean="0"/>
              <a:t>He was wrongly accused of stealing a bracelet from a jeweller in Columbia.</a:t>
            </a:r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  <a:p>
            <a:pPr marL="0" indent="0"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latin typeface="Agency FB" pitchFamily="34" charset="0"/>
              </a:rPr>
              <a:t>QUIZ  TIME!!!!!!!!!!!!!!!!!!!!!!!!!!!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1.How old was Bobby when he died?    51  </a:t>
            </a:r>
          </a:p>
          <a:p>
            <a:r>
              <a:rPr lang="en-GB" smtClean="0"/>
              <a:t>2.What was Bobby blamed for stealing? Bracelet </a:t>
            </a:r>
          </a:p>
          <a:p>
            <a:r>
              <a:rPr lang="en-GB" smtClean="0"/>
              <a:t>3.In which year did he lift the world cup? 1966</a:t>
            </a:r>
          </a:p>
          <a:p>
            <a:r>
              <a:rPr lang="en-GB" smtClean="0"/>
              <a:t>4.In which month did he sign amateur? May </a:t>
            </a:r>
          </a:p>
          <a:p>
            <a:r>
              <a:rPr lang="en-GB" smtClean="0"/>
              <a:t>5.True or false? he married Tina Deam. false</a:t>
            </a:r>
          </a:p>
        </p:txBody>
      </p:sp>
      <p:sp>
        <p:nvSpPr>
          <p:cNvPr id="5" name="Rectangle 4"/>
          <p:cNvSpPr/>
          <p:nvPr/>
        </p:nvSpPr>
        <p:spPr>
          <a:xfrm>
            <a:off x="7178675" y="1700213"/>
            <a:ext cx="1008063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8213" y="2700338"/>
            <a:ext cx="151288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3414713"/>
            <a:ext cx="10366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3854450"/>
            <a:ext cx="10366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4464050"/>
            <a:ext cx="10366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249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Arial</vt:lpstr>
      <vt:lpstr>Gloucester MT Extra Condensed</vt:lpstr>
      <vt:lpstr>Blackadder ITC</vt:lpstr>
      <vt:lpstr>Algerian</vt:lpstr>
      <vt:lpstr>Agency FB</vt:lpstr>
      <vt:lpstr>Office Theme</vt:lpstr>
      <vt:lpstr>who was one of the  most amazing brits ever?.....</vt:lpstr>
      <vt:lpstr>Bobby Moore`s main facts/events</vt:lpstr>
      <vt:lpstr>ADDED EXTRA’S</vt:lpstr>
      <vt:lpstr>QUIZ  TIME!!!!!!!!!!!!!!!!!!!!!!!!!!!</vt:lpstr>
    </vt:vector>
  </TitlesOfParts>
  <Company>Northumbria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was one of the  most amazing brits ever?.....</dc:title>
  <dc:creator>M901033</dc:creator>
  <cp:lastModifiedBy>Gateshead Council</cp:lastModifiedBy>
  <cp:revision>17</cp:revision>
  <dcterms:created xsi:type="dcterms:W3CDTF">2012-05-30T16:35:03Z</dcterms:created>
  <dcterms:modified xsi:type="dcterms:W3CDTF">2012-06-22T08:50:17Z</dcterms:modified>
</cp:coreProperties>
</file>