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11"/>
  </p:notesMasterIdLst>
  <p:sldIdLst>
    <p:sldId id="256" r:id="rId2"/>
    <p:sldId id="257" r:id="rId3"/>
    <p:sldId id="258" r:id="rId4"/>
    <p:sldId id="259" r:id="rId5"/>
    <p:sldId id="260" r:id="rId6"/>
    <p:sldId id="261" r:id="rId7"/>
    <p:sldId id="262" r:id="rId8"/>
    <p:sldId id="263" r:id="rId9"/>
    <p:sldId id="271" r:id="rId10"/>
  </p:sldIdLst>
  <p:sldSz cx="9144000" cy="6858000" type="screen4x3"/>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9FF2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26" autoAdjust="0"/>
    <p:restoredTop sz="94660"/>
  </p:normalViewPr>
  <p:slideViewPr>
    <p:cSldViewPr>
      <p:cViewPr varScale="1">
        <p:scale>
          <a:sx n="69" d="100"/>
          <a:sy n="69" d="100"/>
        </p:scale>
        <p:origin x="-558" y="-1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69424"/>
          </a:xfrm>
          <a:prstGeom prst="rect">
            <a:avLst/>
          </a:prstGeom>
        </p:spPr>
        <p:txBody>
          <a:bodyPr vert="horz" lIns="94229" tIns="47114" rIns="94229" bIns="47114" rtlCol="0"/>
          <a:lstStyle>
            <a:lvl1pPr algn="l">
              <a:defRPr sz="1200"/>
            </a:lvl1pPr>
          </a:lstStyle>
          <a:p>
            <a:endParaRPr lang="en-US"/>
          </a:p>
        </p:txBody>
      </p:sp>
      <p:sp>
        <p:nvSpPr>
          <p:cNvPr id="3" name="Date Placeholder 2"/>
          <p:cNvSpPr>
            <a:spLocks noGrp="1"/>
          </p:cNvSpPr>
          <p:nvPr>
            <p:ph type="dt" idx="1"/>
          </p:nvPr>
        </p:nvSpPr>
        <p:spPr>
          <a:xfrm>
            <a:off x="4023092" y="0"/>
            <a:ext cx="3077739" cy="469424"/>
          </a:xfrm>
          <a:prstGeom prst="rect">
            <a:avLst/>
          </a:prstGeom>
        </p:spPr>
        <p:txBody>
          <a:bodyPr vert="horz" lIns="94229" tIns="47114" rIns="94229" bIns="47114" rtlCol="0"/>
          <a:lstStyle>
            <a:lvl1pPr algn="r">
              <a:defRPr sz="1200"/>
            </a:lvl1pPr>
          </a:lstStyle>
          <a:p>
            <a:fld id="{9270EEEC-E5C4-48E0-AFDD-72EC049839F3}" type="datetimeFigureOut">
              <a:rPr lang="en-US" smtClean="0"/>
              <a:pPr/>
              <a:t>6/13/2012</a:t>
            </a:fld>
            <a:endParaRPr lang="en-US"/>
          </a:p>
        </p:txBody>
      </p:sp>
      <p:sp>
        <p:nvSpPr>
          <p:cNvPr id="4" name="Slide Image Placeholder 3"/>
          <p:cNvSpPr>
            <a:spLocks noGrp="1" noRot="1" noChangeAspect="1"/>
          </p:cNvSpPr>
          <p:nvPr>
            <p:ph type="sldImg" idx="2"/>
          </p:nvPr>
        </p:nvSpPr>
        <p:spPr>
          <a:xfrm>
            <a:off x="1204913" y="704850"/>
            <a:ext cx="4692650" cy="3519488"/>
          </a:xfrm>
          <a:prstGeom prst="rect">
            <a:avLst/>
          </a:prstGeom>
          <a:noFill/>
          <a:ln w="12700">
            <a:solidFill>
              <a:prstClr val="black"/>
            </a:solidFill>
          </a:ln>
        </p:spPr>
        <p:txBody>
          <a:bodyPr vert="horz" lIns="94229" tIns="47114" rIns="94229" bIns="47114" rtlCol="0" anchor="ctr"/>
          <a:lstStyle/>
          <a:p>
            <a:endParaRPr lang="en-US"/>
          </a:p>
        </p:txBody>
      </p:sp>
      <p:sp>
        <p:nvSpPr>
          <p:cNvPr id="5" name="Notes Placeholder 4"/>
          <p:cNvSpPr>
            <a:spLocks noGrp="1"/>
          </p:cNvSpPr>
          <p:nvPr>
            <p:ph type="body" sz="quarter" idx="3"/>
          </p:nvPr>
        </p:nvSpPr>
        <p:spPr>
          <a:xfrm>
            <a:off x="710248" y="4459526"/>
            <a:ext cx="5681980" cy="4224814"/>
          </a:xfrm>
          <a:prstGeom prst="rect">
            <a:avLst/>
          </a:prstGeom>
        </p:spPr>
        <p:txBody>
          <a:bodyPr vert="horz" lIns="94229" tIns="47114" rIns="94229" bIns="47114"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917422"/>
            <a:ext cx="3077739" cy="469424"/>
          </a:xfrm>
          <a:prstGeom prst="rect">
            <a:avLst/>
          </a:prstGeom>
        </p:spPr>
        <p:txBody>
          <a:bodyPr vert="horz" lIns="94229" tIns="47114" rIns="94229" bIns="47114" rtlCol="0" anchor="b"/>
          <a:lstStyle>
            <a:lvl1pPr algn="l">
              <a:defRPr sz="1200"/>
            </a:lvl1pPr>
          </a:lstStyle>
          <a:p>
            <a:endParaRPr lang="en-US"/>
          </a:p>
        </p:txBody>
      </p:sp>
      <p:sp>
        <p:nvSpPr>
          <p:cNvPr id="7" name="Slide Number Placeholder 6"/>
          <p:cNvSpPr>
            <a:spLocks noGrp="1"/>
          </p:cNvSpPr>
          <p:nvPr>
            <p:ph type="sldNum" sz="quarter" idx="5"/>
          </p:nvPr>
        </p:nvSpPr>
        <p:spPr>
          <a:xfrm>
            <a:off x="4023092" y="8917422"/>
            <a:ext cx="3077739" cy="469424"/>
          </a:xfrm>
          <a:prstGeom prst="rect">
            <a:avLst/>
          </a:prstGeom>
        </p:spPr>
        <p:txBody>
          <a:bodyPr vert="horz" lIns="94229" tIns="47114" rIns="94229" bIns="47114" rtlCol="0" anchor="b"/>
          <a:lstStyle>
            <a:lvl1pPr algn="r">
              <a:defRPr sz="1200"/>
            </a:lvl1pPr>
          </a:lstStyle>
          <a:p>
            <a:fld id="{2DABAAF9-328B-4C1F-A120-52621F7058BE}"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DABAAF9-328B-4C1F-A120-52621F7058BE}" type="slidenum">
              <a:rPr lang="en-US" smtClean="0"/>
              <a:pPr/>
              <a:t>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740501F-D7E0-49EA-B1DF-F6E6029D744E}" type="datetimeFigureOut">
              <a:rPr lang="en-US" smtClean="0"/>
              <a:pPr/>
              <a:t>6/13/2012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97507C-B2E9-4820-BE9F-41AE2D013523}"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740501F-D7E0-49EA-B1DF-F6E6029D744E}" type="datetimeFigureOut">
              <a:rPr lang="en-US" smtClean="0"/>
              <a:pPr/>
              <a:t>6/13/2012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97507C-B2E9-4820-BE9F-41AE2D01352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740501F-D7E0-49EA-B1DF-F6E6029D744E}" type="datetimeFigureOut">
              <a:rPr lang="en-US" smtClean="0"/>
              <a:pPr/>
              <a:t>6/13/2012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97507C-B2E9-4820-BE9F-41AE2D01352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740501F-D7E0-49EA-B1DF-F6E6029D744E}" type="datetimeFigureOut">
              <a:rPr lang="en-US" smtClean="0"/>
              <a:pPr/>
              <a:t>6/13/2012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97507C-B2E9-4820-BE9F-41AE2D013523}"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740501F-D7E0-49EA-B1DF-F6E6029D744E}" type="datetimeFigureOut">
              <a:rPr lang="en-US" smtClean="0"/>
              <a:pPr/>
              <a:t>6/13/2012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97507C-B2E9-4820-BE9F-41AE2D013523}"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740501F-D7E0-49EA-B1DF-F6E6029D744E}" type="datetimeFigureOut">
              <a:rPr lang="en-US" smtClean="0"/>
              <a:pPr/>
              <a:t>6/13/2012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97507C-B2E9-4820-BE9F-41AE2D013523}"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740501F-D7E0-49EA-B1DF-F6E6029D744E}" type="datetimeFigureOut">
              <a:rPr lang="en-US" smtClean="0"/>
              <a:pPr/>
              <a:t>6/13/2012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497507C-B2E9-4820-BE9F-41AE2D013523}"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740501F-D7E0-49EA-B1DF-F6E6029D744E}" type="datetimeFigureOut">
              <a:rPr lang="en-US" smtClean="0"/>
              <a:pPr/>
              <a:t>6/13/2012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497507C-B2E9-4820-BE9F-41AE2D01352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40501F-D7E0-49EA-B1DF-F6E6029D744E}" type="datetimeFigureOut">
              <a:rPr lang="en-US" smtClean="0"/>
              <a:pPr/>
              <a:t>6/13/2012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497507C-B2E9-4820-BE9F-41AE2D01352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740501F-D7E0-49EA-B1DF-F6E6029D744E}" type="datetimeFigureOut">
              <a:rPr lang="en-US" smtClean="0"/>
              <a:pPr/>
              <a:t>6/13/2012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97507C-B2E9-4820-BE9F-41AE2D013523}"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740501F-D7E0-49EA-B1DF-F6E6029D744E}" type="datetimeFigureOut">
              <a:rPr lang="en-US" smtClean="0"/>
              <a:pPr/>
              <a:t>6/13/2012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97507C-B2E9-4820-BE9F-41AE2D013523}"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40501F-D7E0-49EA-B1DF-F6E6029D744E}" type="datetimeFigureOut">
              <a:rPr lang="en-US" smtClean="0"/>
              <a:pPr/>
              <a:t>6/13/2012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497507C-B2E9-4820-BE9F-41AE2D013523}"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gif"/><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401119" y="2967335"/>
            <a:ext cx="341760" cy="923330"/>
          </a:xfrm>
          <a:prstGeom prst="rect">
            <a:avLst/>
          </a:prstGeom>
          <a:noFill/>
        </p:spPr>
        <p:txBody>
          <a:bodyPr wrap="none" lIns="91440" tIns="45720" rIns="91440" bIns="45720">
            <a:spAutoFit/>
          </a:bodyPr>
          <a:lstStyle/>
          <a:p>
            <a:pPr algn="ctr"/>
            <a:r>
              <a:rPr lang="en-US" sz="54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endParaRPr lang="en-US" sz="54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5" name="Rectangle 4"/>
          <p:cNvSpPr/>
          <p:nvPr/>
        </p:nvSpPr>
        <p:spPr>
          <a:xfrm>
            <a:off x="1143000" y="1066800"/>
            <a:ext cx="7086600" cy="5539978"/>
          </a:xfrm>
          <a:prstGeom prst="rect">
            <a:avLst/>
          </a:prstGeom>
          <a:noFill/>
        </p:spPr>
        <p:txBody>
          <a:bodyPr wrap="square" lIns="91440" tIns="45720" rIns="91440" bIns="45720">
            <a:spAutoFit/>
          </a:bodyPr>
          <a:lstStyle/>
          <a:p>
            <a:pPr algn="ctr"/>
            <a:r>
              <a:rPr lang="en-US" sz="11800" b="1" dirty="0" smtClean="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bg1"/>
                </a:solidFill>
                <a:effectLst>
                  <a:outerShdw blurRad="63500" sx="102000" sy="102000" algn="ctr" rotWithShape="0">
                    <a:prstClr val="black">
                      <a:alpha val="40000"/>
                    </a:prstClr>
                  </a:outerShdw>
                </a:effectLst>
              </a:rPr>
              <a:t>My GREAT Briton </a:t>
            </a:r>
          </a:p>
          <a:p>
            <a:pPr algn="ctr"/>
            <a:r>
              <a:rPr lang="en-US" sz="11800" b="1" cap="none" spc="0" dirty="0" smtClean="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bg1"/>
                </a:solidFill>
                <a:effectLst>
                  <a:outerShdw blurRad="63500" sx="102000" sy="102000" algn="ctr" rotWithShape="0">
                    <a:prstClr val="black">
                      <a:alpha val="40000"/>
                    </a:prstClr>
                  </a:outerShdw>
                </a:effectLst>
              </a:rPr>
              <a:t>Is…</a:t>
            </a:r>
            <a:endParaRPr lang="en-US" sz="11800" b="1" cap="none" spc="0"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bg1"/>
              </a:solidFill>
              <a:effectLst>
                <a:outerShdw blurRad="63500" sx="102000" sy="102000" algn="ctr" rotWithShape="0">
                  <a:prstClr val="black">
                    <a:alpha val="40000"/>
                  </a:prstClr>
                </a:outerShdw>
              </a:effectLst>
            </a:endParaRPr>
          </a:p>
        </p:txBody>
      </p:sp>
      <p:pic>
        <p:nvPicPr>
          <p:cNvPr id="17410" name="Picture 2" descr="http://www.woodlands-junior.kent.sch.uk/customs/images/uk.jpg"/>
          <p:cNvPicPr>
            <a:picLocks noChangeAspect="1" noChangeArrowheads="1"/>
          </p:cNvPicPr>
          <p:nvPr/>
        </p:nvPicPr>
        <p:blipFill>
          <a:blip r:embed="rId2" cstate="print"/>
          <a:srcRect/>
          <a:stretch>
            <a:fillRect/>
          </a:stretch>
        </p:blipFill>
        <p:spPr bwMode="auto">
          <a:xfrm>
            <a:off x="0" y="5712708"/>
            <a:ext cx="2286000" cy="1145291"/>
          </a:xfrm>
          <a:prstGeom prst="rect">
            <a:avLst/>
          </a:prstGeom>
          <a:noFill/>
        </p:spPr>
      </p:pic>
      <p:pic>
        <p:nvPicPr>
          <p:cNvPr id="6" name="Picture 2" descr="http://www.woodlands-junior.kent.sch.uk/customs/images/uk.jpg"/>
          <p:cNvPicPr>
            <a:picLocks noChangeAspect="1" noChangeArrowheads="1"/>
          </p:cNvPicPr>
          <p:nvPr/>
        </p:nvPicPr>
        <p:blipFill>
          <a:blip r:embed="rId2" cstate="print"/>
          <a:srcRect/>
          <a:stretch>
            <a:fillRect/>
          </a:stretch>
        </p:blipFill>
        <p:spPr bwMode="auto">
          <a:xfrm>
            <a:off x="6858000" y="0"/>
            <a:ext cx="2286000" cy="1145291"/>
          </a:xfrm>
          <a:prstGeom prst="rect">
            <a:avLst/>
          </a:prstGeom>
          <a:noFill/>
        </p:spPr>
      </p:pic>
      <p:pic>
        <p:nvPicPr>
          <p:cNvPr id="7" name="Picture 2" descr="http://www.woodlands-junior.kent.sch.uk/customs/images/uk.jpg"/>
          <p:cNvPicPr>
            <a:picLocks noChangeAspect="1" noChangeArrowheads="1"/>
          </p:cNvPicPr>
          <p:nvPr/>
        </p:nvPicPr>
        <p:blipFill>
          <a:blip r:embed="rId2" cstate="print"/>
          <a:srcRect/>
          <a:stretch>
            <a:fillRect/>
          </a:stretch>
        </p:blipFill>
        <p:spPr bwMode="auto">
          <a:xfrm>
            <a:off x="6858000" y="5712709"/>
            <a:ext cx="2286000" cy="1145291"/>
          </a:xfrm>
          <a:prstGeom prst="rect">
            <a:avLst/>
          </a:prstGeom>
          <a:noFill/>
        </p:spPr>
      </p:pic>
      <p:pic>
        <p:nvPicPr>
          <p:cNvPr id="8" name="Picture 2" descr="http://www.woodlands-junior.kent.sch.uk/customs/images/uk.jpg"/>
          <p:cNvPicPr>
            <a:picLocks noChangeAspect="1" noChangeArrowheads="1"/>
          </p:cNvPicPr>
          <p:nvPr/>
        </p:nvPicPr>
        <p:blipFill>
          <a:blip r:embed="rId2" cstate="print"/>
          <a:srcRect/>
          <a:stretch>
            <a:fillRect/>
          </a:stretch>
        </p:blipFill>
        <p:spPr bwMode="auto">
          <a:xfrm>
            <a:off x="0" y="0"/>
            <a:ext cx="2286000" cy="1145291"/>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4076" y="228600"/>
            <a:ext cx="7765524" cy="6247864"/>
          </a:xfrm>
          <a:prstGeom prst="rect">
            <a:avLst/>
          </a:prstGeom>
          <a:noFill/>
          <a:ln>
            <a:noFill/>
          </a:ln>
        </p:spPr>
        <p:txBody>
          <a:bodyPr wrap="none" lIns="91440" tIns="45720" rIns="91440" bIns="45720">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20000" b="1" cap="none" spc="0" dirty="0" smtClean="0">
                <a:ln w="11430"/>
                <a:solidFill>
                  <a:schemeClr val="bg1"/>
                </a:solidFill>
                <a:effectLst>
                  <a:outerShdw blurRad="80000" dist="40000" dir="5040000" algn="tl">
                    <a:srgbClr val="000000">
                      <a:alpha val="30000"/>
                    </a:srgbClr>
                  </a:outerShdw>
                </a:effectLst>
              </a:rPr>
              <a:t>Beatrix</a:t>
            </a:r>
          </a:p>
          <a:p>
            <a:pPr algn="ctr"/>
            <a:r>
              <a:rPr lang="en-US" sz="20000" b="1" cap="none" spc="0" dirty="0" smtClean="0">
                <a:ln w="11430"/>
                <a:solidFill>
                  <a:schemeClr val="bg1"/>
                </a:solidFill>
                <a:effectLst>
                  <a:outerShdw blurRad="80000" dist="40000" dir="5040000" algn="tl">
                    <a:srgbClr val="000000">
                      <a:alpha val="30000"/>
                    </a:srgbClr>
                  </a:outerShdw>
                </a:effectLst>
              </a:rPr>
              <a:t> Potter</a:t>
            </a:r>
            <a:endParaRPr lang="en-US" sz="20000" b="1" cap="none" spc="0" dirty="0">
              <a:ln w="11430"/>
              <a:solidFill>
                <a:schemeClr val="bg1"/>
              </a:solidFill>
              <a:effectLst>
                <a:outerShdw blurRad="80000" dist="40000" dir="5040000" algn="tl">
                  <a:srgbClr val="000000">
                    <a:alpha val="30000"/>
                  </a:srgbClr>
                </a:outerShdw>
              </a:effectLst>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1295400"/>
            <a:ext cx="4419600" cy="2585323"/>
          </a:xfrm>
          <a:prstGeom prst="rect">
            <a:avLst/>
          </a:prstGeom>
          <a:noFill/>
        </p:spPr>
        <p:txBody>
          <a:bodyPr wrap="square" rtlCol="0">
            <a:spAutoFit/>
          </a:bodyPr>
          <a:lstStyle/>
          <a:p>
            <a:r>
              <a:rPr lang="en-US" b="1" dirty="0" smtClean="0">
                <a:solidFill>
                  <a:schemeClr val="bg1"/>
                </a:solidFill>
              </a:rPr>
              <a:t>Helen Beatrix Potter was born on the 28</a:t>
            </a:r>
            <a:r>
              <a:rPr lang="en-US" b="1" baseline="30000" dirty="0" smtClean="0">
                <a:solidFill>
                  <a:schemeClr val="bg1"/>
                </a:solidFill>
              </a:rPr>
              <a:t>th</a:t>
            </a:r>
            <a:r>
              <a:rPr lang="en-US" b="1" dirty="0" smtClean="0">
                <a:solidFill>
                  <a:schemeClr val="bg1"/>
                </a:solidFill>
              </a:rPr>
              <a:t> July 1866 at Number 2, Bolton Gardens, Kensington, in London. The Potters were a typical Victorian family, living in a large house with servants. Beatrix was looked after by a nanny, spending most of her time in the big nursery at the top of the house and often only seeing her parents at bedtime.</a:t>
            </a:r>
            <a:endParaRPr lang="en-US" b="1" dirty="0">
              <a:solidFill>
                <a:schemeClr val="bg1"/>
              </a:solidFill>
            </a:endParaRPr>
          </a:p>
        </p:txBody>
      </p:sp>
      <p:pic>
        <p:nvPicPr>
          <p:cNvPr id="1026" name="Picture 2" descr="Beatrix Potter child"/>
          <p:cNvPicPr>
            <a:picLocks noChangeAspect="1" noChangeArrowheads="1"/>
          </p:cNvPicPr>
          <p:nvPr/>
        </p:nvPicPr>
        <p:blipFill>
          <a:blip r:embed="rId3" cstate="print"/>
          <a:srcRect/>
          <a:stretch>
            <a:fillRect/>
          </a:stretch>
        </p:blipFill>
        <p:spPr bwMode="auto">
          <a:xfrm>
            <a:off x="2971801" y="3886200"/>
            <a:ext cx="2743199" cy="2743202"/>
          </a:xfrm>
          <a:prstGeom prst="rect">
            <a:avLst/>
          </a:prstGeom>
          <a:noFill/>
        </p:spPr>
      </p:pic>
      <p:sp>
        <p:nvSpPr>
          <p:cNvPr id="5" name="Rectangle 4"/>
          <p:cNvSpPr/>
          <p:nvPr/>
        </p:nvSpPr>
        <p:spPr>
          <a:xfrm>
            <a:off x="6324600" y="1524000"/>
            <a:ext cx="2590800" cy="3416320"/>
          </a:xfrm>
          <a:prstGeom prst="rect">
            <a:avLst/>
          </a:prstGeom>
        </p:spPr>
        <p:txBody>
          <a:bodyPr wrap="square">
            <a:spAutoFit/>
          </a:bodyPr>
          <a:lstStyle/>
          <a:p>
            <a:r>
              <a:rPr lang="en-US" b="1" dirty="0" smtClean="0">
                <a:solidFill>
                  <a:schemeClr val="bg1"/>
                </a:solidFill>
              </a:rPr>
              <a:t>Beatrix’s parents didn’t give her many opportunities to mix with other children but they were tolerant of the animals in the schoolroom. They also encouraged her interest in art, providing her with special art tutors and taking her to see exhibitions at galleries.</a:t>
            </a:r>
            <a:endParaRPr lang="en-US" b="1" dirty="0">
              <a:solidFill>
                <a:schemeClr val="bg1"/>
              </a:solidFill>
            </a:endParaRPr>
          </a:p>
        </p:txBody>
      </p:sp>
      <p:sp>
        <p:nvSpPr>
          <p:cNvPr id="6" name="Rectangle 5"/>
          <p:cNvSpPr/>
          <p:nvPr/>
        </p:nvSpPr>
        <p:spPr>
          <a:xfrm>
            <a:off x="2362200" y="228600"/>
            <a:ext cx="4495141" cy="1107996"/>
          </a:xfrm>
          <a:prstGeom prst="rect">
            <a:avLst/>
          </a:prstGeom>
          <a:noFill/>
        </p:spPr>
        <p:txBody>
          <a:bodyPr wrap="none" lIns="91440" tIns="45720" rIns="91440" bIns="45720">
            <a:spAutoFit/>
          </a:bodyPr>
          <a:lstStyle/>
          <a:p>
            <a:pPr algn="ctr"/>
            <a:r>
              <a:rPr lang="en-US" sz="6600" b="1"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rPr>
              <a:t>CHILDHOOD</a:t>
            </a:r>
            <a:endParaRPr lang="en-US" sz="6600" b="1" dirty="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228600"/>
            <a:ext cx="3962400" cy="2862322"/>
          </a:xfrm>
          <a:prstGeom prst="rect">
            <a:avLst/>
          </a:prstGeom>
          <a:noFill/>
        </p:spPr>
        <p:txBody>
          <a:bodyPr wrap="square" rtlCol="0">
            <a:spAutoFit/>
          </a:bodyPr>
          <a:lstStyle/>
          <a:p>
            <a:r>
              <a:rPr lang="en-US" b="1" dirty="0" smtClean="0">
                <a:solidFill>
                  <a:schemeClr val="bg1"/>
                </a:solidFill>
              </a:rPr>
              <a:t>In her early 20s , Beatrix's parents tried to arrange a suitable partner for Beatrix to marry. Many suitable men were found , however for each suitable  partnership Beatrix turned them down . She was a very independent women, and disliked the idea of staying at home  and bringing up children. For the late Victorian time period  Beatrix remained single and stayed at home.</a:t>
            </a:r>
            <a:endParaRPr lang="en-US" b="1" dirty="0">
              <a:solidFill>
                <a:schemeClr val="bg1"/>
              </a:solidFill>
            </a:endParaRPr>
          </a:p>
        </p:txBody>
      </p:sp>
      <p:sp>
        <p:nvSpPr>
          <p:cNvPr id="3" name="TextBox 2"/>
          <p:cNvSpPr txBox="1"/>
          <p:nvPr/>
        </p:nvSpPr>
        <p:spPr>
          <a:xfrm>
            <a:off x="4876800" y="2333685"/>
            <a:ext cx="4267200" cy="4247317"/>
          </a:xfrm>
          <a:prstGeom prst="rect">
            <a:avLst/>
          </a:prstGeom>
          <a:noFill/>
        </p:spPr>
        <p:txBody>
          <a:bodyPr wrap="square" rtlCol="0">
            <a:spAutoFit/>
          </a:bodyPr>
          <a:lstStyle/>
          <a:p>
            <a:r>
              <a:rPr lang="en-US" b="1" dirty="0" smtClean="0">
                <a:solidFill>
                  <a:schemeClr val="bg1"/>
                </a:solidFill>
              </a:rPr>
              <a:t>Beatrix’s started a relationship with a man called Norman Warne the relationship was going really well and they soon became engaged. However, Beatrix’s parents  disapproved of this marriage they did not like the idea of Beatrix being married to a tradesman. Her parents decided to give Beatrix 6 months so she could change her mind. But before they could even have the wedding Norman passed away, dyeing of anaemia. Beatrix was devastated. She decided to write a letter to her sister-Millie- saying; “He did not live long, but he fulfilled a useful happy life. I must try to make a fresh beginning next year.”</a:t>
            </a:r>
            <a:endParaRPr lang="en-US" b="1" dirty="0">
              <a:solidFill>
                <a:schemeClr val="bg1"/>
              </a:solidFill>
            </a:endParaRPr>
          </a:p>
        </p:txBody>
      </p:sp>
      <p:pic>
        <p:nvPicPr>
          <p:cNvPr id="13314" name="Picture 2" descr="http://1.bp.blogspot.com/-lk18v4ex8Ac/T5H84Lug6AI/AAAAAAAAKXc/bo9JvRYkWpE/s1600/3.jpg"/>
          <p:cNvPicPr>
            <a:picLocks noChangeAspect="1" noChangeArrowheads="1"/>
          </p:cNvPicPr>
          <p:nvPr/>
        </p:nvPicPr>
        <p:blipFill>
          <a:blip r:embed="rId2" cstate="print"/>
          <a:srcRect/>
          <a:stretch>
            <a:fillRect/>
          </a:stretch>
        </p:blipFill>
        <p:spPr bwMode="auto">
          <a:xfrm>
            <a:off x="1066800" y="3429000"/>
            <a:ext cx="2057400" cy="2936081"/>
          </a:xfrm>
          <a:prstGeom prst="rect">
            <a:avLst/>
          </a:prstGeom>
          <a:noFill/>
        </p:spPr>
      </p:pic>
      <p:pic>
        <p:nvPicPr>
          <p:cNvPr id="13316" name="Picture 4" descr="http://upload.wikimedia.org/wikipedia/commons/b/be/B_Potter_and_her_husband_W_Heelis_1913.JPG"/>
          <p:cNvPicPr>
            <a:picLocks noChangeAspect="1" noChangeArrowheads="1"/>
          </p:cNvPicPr>
          <p:nvPr/>
        </p:nvPicPr>
        <p:blipFill>
          <a:blip r:embed="rId3" cstate="print"/>
          <a:srcRect/>
          <a:stretch>
            <a:fillRect/>
          </a:stretch>
        </p:blipFill>
        <p:spPr bwMode="auto">
          <a:xfrm>
            <a:off x="6324600" y="152400"/>
            <a:ext cx="1308100" cy="1999102"/>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1676400"/>
            <a:ext cx="9144000" cy="3970318"/>
          </a:xfrm>
          <a:prstGeom prst="rect">
            <a:avLst/>
          </a:prstGeom>
        </p:spPr>
        <p:txBody>
          <a:bodyPr wrap="square">
            <a:spAutoFit/>
          </a:bodyPr>
          <a:lstStyle/>
          <a:p>
            <a:r>
              <a:rPr lang="en-US" sz="2400" b="1" dirty="0" smtClean="0">
                <a:solidFill>
                  <a:schemeClr val="bg1"/>
                </a:solidFill>
              </a:rPr>
              <a:t>Her love of the countryside stemmed from her childhood holidays in the Lake District. In the 19th Century, there was no formal education for girls and Victorian values also forbid her to become a farmer. When Beatrix was young she had various animals as pets, which she made drawings of, whilst watching them. During the summer months she would go to Scotland with her parents for a 3 month holiday. When she was [16] they could not go to Scotland because the house they usually rented was not available. Therefore, her parents decided to go to the Lake District and stayed at a luxury hotel near Ambleside.</a:t>
            </a:r>
            <a:r>
              <a:rPr lang="en-US" dirty="0" smtClean="0"/>
              <a:t/>
            </a:r>
            <a:br>
              <a:rPr lang="en-US" dirty="0" smtClean="0"/>
            </a:br>
            <a:r>
              <a:rPr lang="en-US" dirty="0" smtClean="0"/>
              <a:t/>
            </a:r>
            <a:br>
              <a:rPr lang="en-US" dirty="0" smtClean="0"/>
            </a:br>
            <a:endParaRPr lang="en-US" dirty="0"/>
          </a:p>
        </p:txBody>
      </p:sp>
      <p:sp>
        <p:nvSpPr>
          <p:cNvPr id="4" name="Rectangle 3"/>
          <p:cNvSpPr/>
          <p:nvPr/>
        </p:nvSpPr>
        <p:spPr>
          <a:xfrm>
            <a:off x="0" y="5042118"/>
            <a:ext cx="6934200" cy="1815882"/>
          </a:xfrm>
          <a:prstGeom prst="rect">
            <a:avLst/>
          </a:prstGeom>
        </p:spPr>
        <p:txBody>
          <a:bodyPr wrap="square">
            <a:spAutoFit/>
          </a:bodyPr>
          <a:lstStyle/>
          <a:p>
            <a:r>
              <a:rPr lang="en-US" sz="2800" b="1" dirty="0" smtClean="0">
                <a:solidFill>
                  <a:schemeClr val="bg1"/>
                </a:solidFill>
              </a:rPr>
              <a:t>Beatrix became friends with one of the Vicars in the Lake district he was called Cannon H, he encouraged Beatrix to publish her first book ‘</a:t>
            </a:r>
            <a:r>
              <a:rPr lang="en-US" sz="2800" b="1" i="1" dirty="0" smtClean="0">
                <a:solidFill>
                  <a:schemeClr val="bg1"/>
                </a:solidFill>
              </a:rPr>
              <a:t>The Tail of Peter Rabbit ‘</a:t>
            </a:r>
            <a:endParaRPr lang="en-US" sz="2800" b="1" dirty="0">
              <a:solidFill>
                <a:schemeClr val="bg1"/>
              </a:solidFill>
            </a:endParaRPr>
          </a:p>
        </p:txBody>
      </p:sp>
      <p:sp>
        <p:nvSpPr>
          <p:cNvPr id="9" name="Rectangle 8"/>
          <p:cNvSpPr/>
          <p:nvPr/>
        </p:nvSpPr>
        <p:spPr>
          <a:xfrm>
            <a:off x="0" y="0"/>
            <a:ext cx="9144000" cy="1754326"/>
          </a:xfrm>
          <a:prstGeom prst="rect">
            <a:avLst/>
          </a:prstGeom>
          <a:noFill/>
        </p:spPr>
        <p:txBody>
          <a:bodyPr wrap="square" lIns="91440" tIns="45720" rIns="91440" bIns="45720">
            <a:spAutoFit/>
          </a:bodyPr>
          <a:lstStyle/>
          <a:p>
            <a:pPr algn="ctr"/>
            <a:r>
              <a:rPr lang="en-US" sz="5400" b="1" spc="5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rPr>
              <a:t>How she became a children's writer?</a:t>
            </a:r>
            <a:endParaRPr lang="en-US" sz="5400" b="1" cap="none"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endParaRPr>
          </a:p>
        </p:txBody>
      </p:sp>
      <p:pic>
        <p:nvPicPr>
          <p:cNvPr id="19461" name="Picture 5" descr="http://media.vam.ac.uk/vamembed/media/versions/uploads/rx_images/image/31001-32000/31464-large_custom_290x334_04088478.jpg"/>
          <p:cNvPicPr>
            <a:picLocks noChangeAspect="1" noChangeArrowheads="1"/>
          </p:cNvPicPr>
          <p:nvPr/>
        </p:nvPicPr>
        <p:blipFill>
          <a:blip r:embed="rId2" cstate="print"/>
          <a:srcRect/>
          <a:stretch>
            <a:fillRect/>
          </a:stretch>
        </p:blipFill>
        <p:spPr bwMode="auto">
          <a:xfrm>
            <a:off x="7239000" y="5102772"/>
            <a:ext cx="1524000" cy="1755228"/>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05000" y="1143000"/>
            <a:ext cx="5334000" cy="4247317"/>
          </a:xfrm>
          <a:prstGeom prst="rect">
            <a:avLst/>
          </a:prstGeom>
        </p:spPr>
        <p:txBody>
          <a:bodyPr wrap="square">
            <a:spAutoFit/>
          </a:bodyPr>
          <a:lstStyle/>
          <a:p>
            <a:r>
              <a:rPr lang="en-US" b="1" dirty="0" smtClean="0">
                <a:solidFill>
                  <a:schemeClr val="bg1"/>
                </a:solidFill>
              </a:rPr>
              <a:t>The book was to be "The Tale of Peter Rabbit" and was sent to Frederick Warne, a well known publisher of children's books. But it was returned, and many other publishers also rejected it. In 1901 she found a printer herself and she produced 250 copies of the book for a cost of £11. The books were then sold to doting aunts and uncles for their nephews, nieces and to friends for a price of 1s 2d. They sold well and more were produced. Also, another book was brought out, named "The Tailor of Gloucester" in 1902. In this year, Frederick Warne contacted Beatrix and said they would publish "The Tale of Peter Rabbit" if it could be published in colour. Then several books followed-"The Tale of Squirrel Nutkin" and "The Tale of Benjamin Bunny".</a:t>
            </a:r>
            <a:endParaRPr lang="en-US" b="1" dirty="0">
              <a:solidFill>
                <a:schemeClr val="bg1"/>
              </a:solidFill>
            </a:endParaRPr>
          </a:p>
        </p:txBody>
      </p:sp>
      <p:pic>
        <p:nvPicPr>
          <p:cNvPr id="20482" name="Picture 2" descr="http://www.best-childrens-books.com/images/squirrel-nutkin.gif"/>
          <p:cNvPicPr>
            <a:picLocks noChangeAspect="1" noChangeArrowheads="1"/>
          </p:cNvPicPr>
          <p:nvPr/>
        </p:nvPicPr>
        <p:blipFill>
          <a:blip r:embed="rId2" cstate="print"/>
          <a:srcRect/>
          <a:stretch>
            <a:fillRect/>
          </a:stretch>
        </p:blipFill>
        <p:spPr bwMode="auto">
          <a:xfrm>
            <a:off x="8001000" y="0"/>
            <a:ext cx="1143000" cy="1337960"/>
          </a:xfrm>
          <a:prstGeom prst="rect">
            <a:avLst/>
          </a:prstGeom>
          <a:noFill/>
        </p:spPr>
      </p:pic>
      <p:pic>
        <p:nvPicPr>
          <p:cNvPr id="4" name="Picture 2" descr="http://www.best-childrens-books.com/images/squirrel-nutkin.gif"/>
          <p:cNvPicPr>
            <a:picLocks noChangeAspect="1" noChangeArrowheads="1"/>
          </p:cNvPicPr>
          <p:nvPr/>
        </p:nvPicPr>
        <p:blipFill>
          <a:blip r:embed="rId2" cstate="print"/>
          <a:srcRect/>
          <a:stretch>
            <a:fillRect/>
          </a:stretch>
        </p:blipFill>
        <p:spPr bwMode="auto">
          <a:xfrm>
            <a:off x="0" y="5520040"/>
            <a:ext cx="1143000" cy="1337960"/>
          </a:xfrm>
          <a:prstGeom prst="rect">
            <a:avLst/>
          </a:prstGeom>
          <a:noFill/>
        </p:spPr>
      </p:pic>
      <p:pic>
        <p:nvPicPr>
          <p:cNvPr id="20484" name="Picture 4" descr="http://1.bp.blogspot.com/-ISTOiZVG1rI/Ta8nFw58IGI/AAAAAAAAAeI/eROtJZkPkWc/s1600/potter_benjamin_bunny.jpg"/>
          <p:cNvPicPr>
            <a:picLocks noChangeAspect="1" noChangeArrowheads="1"/>
          </p:cNvPicPr>
          <p:nvPr/>
        </p:nvPicPr>
        <p:blipFill>
          <a:blip r:embed="rId3" cstate="print"/>
          <a:srcRect/>
          <a:stretch>
            <a:fillRect/>
          </a:stretch>
        </p:blipFill>
        <p:spPr bwMode="auto">
          <a:xfrm>
            <a:off x="8039746" y="5410200"/>
            <a:ext cx="1104254" cy="1447800"/>
          </a:xfrm>
          <a:prstGeom prst="rect">
            <a:avLst/>
          </a:prstGeom>
          <a:noFill/>
        </p:spPr>
      </p:pic>
      <p:pic>
        <p:nvPicPr>
          <p:cNvPr id="6" name="Picture 4" descr="http://1.bp.blogspot.com/-ISTOiZVG1rI/Ta8nFw58IGI/AAAAAAAAAeI/eROtJZkPkWc/s1600/potter_benjamin_bunny.jpg"/>
          <p:cNvPicPr>
            <a:picLocks noChangeAspect="1" noChangeArrowheads="1"/>
          </p:cNvPicPr>
          <p:nvPr/>
        </p:nvPicPr>
        <p:blipFill>
          <a:blip r:embed="rId3" cstate="print"/>
          <a:srcRect/>
          <a:stretch>
            <a:fillRect/>
          </a:stretch>
        </p:blipFill>
        <p:spPr bwMode="auto">
          <a:xfrm>
            <a:off x="1" y="1"/>
            <a:ext cx="1104254" cy="1447800"/>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5800" y="457200"/>
            <a:ext cx="8001000" cy="3108543"/>
          </a:xfrm>
          <a:prstGeom prst="rect">
            <a:avLst/>
          </a:prstGeom>
          <a:noFill/>
        </p:spPr>
        <p:txBody>
          <a:bodyPr wrap="square" rtlCol="0">
            <a:spAutoFit/>
          </a:bodyPr>
          <a:lstStyle/>
          <a:p>
            <a:r>
              <a:rPr lang="en-US" sz="2800" b="1" dirty="0" smtClean="0">
                <a:solidFill>
                  <a:schemeClr val="bg1"/>
                </a:solidFill>
              </a:rPr>
              <a:t>A big percentage of the Lake District was bought by Beatrix Potter, developers arrived to start building  houses on the lake  District. Beatrix was so appalled she bought the land and  When she died she left 4000 acres and 14 farms to the national trust, it was her gift to the  nation so everyone could enjoy her beloved countryside.</a:t>
            </a:r>
            <a:endParaRPr lang="en-US" sz="2800" b="1" dirty="0">
              <a:solidFill>
                <a:schemeClr val="bg1"/>
              </a:solidFill>
            </a:endParaRPr>
          </a:p>
        </p:txBody>
      </p:sp>
      <p:sp>
        <p:nvSpPr>
          <p:cNvPr id="3" name="TextBox 2"/>
          <p:cNvSpPr txBox="1"/>
          <p:nvPr/>
        </p:nvSpPr>
        <p:spPr>
          <a:xfrm>
            <a:off x="838200" y="3733800"/>
            <a:ext cx="7772400" cy="1200329"/>
          </a:xfrm>
          <a:prstGeom prst="rect">
            <a:avLst/>
          </a:prstGeom>
          <a:noFill/>
        </p:spPr>
        <p:txBody>
          <a:bodyPr wrap="square" rtlCol="0">
            <a:spAutoFit/>
          </a:bodyPr>
          <a:lstStyle/>
          <a:p>
            <a:r>
              <a:rPr lang="en-US" sz="3600" b="1" dirty="0" smtClean="0">
                <a:solidFill>
                  <a:schemeClr val="bg1"/>
                </a:solidFill>
              </a:rPr>
              <a:t>Beatrix died at the age of 77 on the 22</a:t>
            </a:r>
            <a:r>
              <a:rPr lang="en-US" sz="3600" b="1" baseline="30000" dirty="0" smtClean="0">
                <a:solidFill>
                  <a:schemeClr val="bg1"/>
                </a:solidFill>
              </a:rPr>
              <a:t>nd</a:t>
            </a:r>
            <a:r>
              <a:rPr lang="en-US" sz="3600" b="1" dirty="0" smtClean="0">
                <a:solidFill>
                  <a:schemeClr val="bg1"/>
                </a:solidFill>
              </a:rPr>
              <a:t> December 1943. </a:t>
            </a:r>
            <a:endParaRPr lang="en-US" sz="3600" b="1" dirty="0">
              <a:solidFill>
                <a:schemeClr val="bg1"/>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447800" y="1981200"/>
            <a:ext cx="9372600" cy="4708981"/>
          </a:xfrm>
          <a:prstGeom prst="rect">
            <a:avLst/>
          </a:prstGeom>
          <a:noFill/>
        </p:spPr>
        <p:txBody>
          <a:bodyPr wrap="square" rtlCol="0">
            <a:spAutoFit/>
          </a:bodyPr>
          <a:lstStyle/>
          <a:p>
            <a:pPr>
              <a:buFont typeface="Arial" pitchFamily="34" charset="0"/>
              <a:buChar char="•"/>
            </a:pPr>
            <a:r>
              <a:rPr lang="en-US" sz="3000" dirty="0" smtClean="0">
                <a:solidFill>
                  <a:schemeClr val="bg1"/>
                </a:solidFill>
              </a:rPr>
              <a:t>THE TALE OF MR. JEREMY FISHER</a:t>
            </a:r>
          </a:p>
          <a:p>
            <a:pPr>
              <a:buFont typeface="Arial" pitchFamily="34" charset="0"/>
              <a:buChar char="•"/>
            </a:pPr>
            <a:r>
              <a:rPr lang="en-US" sz="3000" dirty="0" smtClean="0">
                <a:solidFill>
                  <a:schemeClr val="bg1"/>
                </a:solidFill>
              </a:rPr>
              <a:t>THE TALE OF BENJAMIN BUNNY</a:t>
            </a:r>
          </a:p>
          <a:p>
            <a:pPr>
              <a:buFont typeface="Arial" pitchFamily="34" charset="0"/>
              <a:buChar char="•"/>
            </a:pPr>
            <a:r>
              <a:rPr lang="en-US" sz="3000" dirty="0" smtClean="0">
                <a:solidFill>
                  <a:schemeClr val="bg1"/>
                </a:solidFill>
              </a:rPr>
              <a:t>THE TALE OF TWO BAD MICE </a:t>
            </a:r>
          </a:p>
          <a:p>
            <a:pPr>
              <a:buFont typeface="Arial" pitchFamily="34" charset="0"/>
              <a:buChar char="•"/>
            </a:pPr>
            <a:r>
              <a:rPr lang="en-US" sz="3000" dirty="0" smtClean="0">
                <a:solidFill>
                  <a:schemeClr val="bg1"/>
                </a:solidFill>
              </a:rPr>
              <a:t>THE TALE OF MRS. TIGGY-WINKLE</a:t>
            </a:r>
          </a:p>
          <a:p>
            <a:pPr>
              <a:buFont typeface="Arial" pitchFamily="34" charset="0"/>
              <a:buChar char="•"/>
            </a:pPr>
            <a:r>
              <a:rPr lang="en-US" sz="3000" dirty="0" smtClean="0">
                <a:solidFill>
                  <a:schemeClr val="bg1"/>
                </a:solidFill>
              </a:rPr>
              <a:t>THE TALE OF PETER RABBIT</a:t>
            </a:r>
          </a:p>
          <a:p>
            <a:pPr>
              <a:buFont typeface="Arial" pitchFamily="34" charset="0"/>
              <a:buChar char="•"/>
            </a:pPr>
            <a:r>
              <a:rPr lang="en-US" sz="3000" dirty="0" smtClean="0">
                <a:solidFill>
                  <a:schemeClr val="bg1"/>
                </a:solidFill>
              </a:rPr>
              <a:t>THE TAILOR OF THE GLOUCESTER </a:t>
            </a:r>
          </a:p>
          <a:p>
            <a:pPr>
              <a:buFont typeface="Arial" pitchFamily="34" charset="0"/>
              <a:buChar char="•"/>
            </a:pPr>
            <a:r>
              <a:rPr lang="en-US" sz="3000" dirty="0" smtClean="0">
                <a:solidFill>
                  <a:schemeClr val="bg1"/>
                </a:solidFill>
              </a:rPr>
              <a:t>THE TALE OF THE SQUIRREL NUTKIN</a:t>
            </a:r>
          </a:p>
          <a:p>
            <a:pPr>
              <a:buFont typeface="Arial" pitchFamily="34" charset="0"/>
              <a:buChar char="•"/>
            </a:pPr>
            <a:r>
              <a:rPr lang="en-US" sz="3000" dirty="0" smtClean="0">
                <a:solidFill>
                  <a:schemeClr val="bg1"/>
                </a:solidFill>
              </a:rPr>
              <a:t>THE  TALE OF THE FLOPSY BUNNIES </a:t>
            </a:r>
          </a:p>
          <a:p>
            <a:pPr>
              <a:buFont typeface="Arial" pitchFamily="34" charset="0"/>
              <a:buChar char="•"/>
            </a:pPr>
            <a:r>
              <a:rPr lang="en-US" sz="3000" dirty="0" smtClean="0">
                <a:solidFill>
                  <a:schemeClr val="bg1"/>
                </a:solidFill>
              </a:rPr>
              <a:t>THE TALE OF JEMIMA PUDDLEDUCK </a:t>
            </a:r>
          </a:p>
          <a:p>
            <a:pPr>
              <a:buFont typeface="Arial" pitchFamily="34" charset="0"/>
              <a:buChar char="•"/>
            </a:pPr>
            <a:r>
              <a:rPr lang="en-US" sz="3000" dirty="0" smtClean="0">
                <a:solidFill>
                  <a:schemeClr val="bg1"/>
                </a:solidFill>
              </a:rPr>
              <a:t>THE TALE OF TOM KITTEN</a:t>
            </a:r>
            <a:endParaRPr lang="en-US" sz="3000" dirty="0">
              <a:solidFill>
                <a:schemeClr val="bg1"/>
              </a:solidFill>
            </a:endParaRPr>
          </a:p>
        </p:txBody>
      </p:sp>
      <p:sp>
        <p:nvSpPr>
          <p:cNvPr id="4" name="Rectangle 3"/>
          <p:cNvSpPr/>
          <p:nvPr/>
        </p:nvSpPr>
        <p:spPr>
          <a:xfrm>
            <a:off x="0" y="0"/>
            <a:ext cx="9144000" cy="1754326"/>
          </a:xfrm>
          <a:prstGeom prst="rect">
            <a:avLst/>
          </a:prstGeom>
          <a:noFill/>
        </p:spPr>
        <p:txBody>
          <a:bodyPr wrap="square" lIns="91440" tIns="45720" rIns="91440" bIns="4572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en-US" sz="5400" b="1" cap="all" spc="0"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HERE ARE SOME OF THE BOOKS SHE HAS WROTE</a:t>
            </a:r>
            <a:endParaRPr lang="en-US" sz="5400" b="1" cap="all" spc="0"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381000"/>
            <a:ext cx="8763000" cy="769441"/>
          </a:xfrm>
          <a:prstGeom prst="rect">
            <a:avLst/>
          </a:prstGeom>
          <a:noFill/>
        </p:spPr>
        <p:txBody>
          <a:bodyPr wrap="square" rtlCol="0">
            <a:spAutoFit/>
          </a:bodyPr>
          <a:lstStyle/>
          <a:p>
            <a:pPr algn="ctr"/>
            <a:r>
              <a:rPr lang="en-US" sz="4400" b="1" dirty="0" smtClean="0">
                <a:solidFill>
                  <a:schemeClr val="bg1"/>
                </a:solidFill>
              </a:rPr>
              <a:t>     Thank you for listening.</a:t>
            </a:r>
          </a:p>
        </p:txBody>
      </p:sp>
      <p:pic>
        <p:nvPicPr>
          <p:cNvPr id="1026" name="Picture 2" descr="http://freeimagesarchive.com/data/media/46/smiles+.jpg"/>
          <p:cNvPicPr>
            <a:picLocks noChangeAspect="1" noChangeArrowheads="1"/>
          </p:cNvPicPr>
          <p:nvPr/>
        </p:nvPicPr>
        <p:blipFill>
          <a:blip r:embed="rId2" cstate="print"/>
          <a:srcRect/>
          <a:stretch>
            <a:fillRect/>
          </a:stretch>
        </p:blipFill>
        <p:spPr bwMode="auto">
          <a:xfrm>
            <a:off x="2667000" y="1981200"/>
            <a:ext cx="3810000" cy="3810000"/>
          </a:xfrm>
          <a:prstGeom prst="rect">
            <a:avLst/>
          </a:prstGeom>
          <a:noFill/>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299</TotalTime>
  <Words>777</Words>
  <Application>Microsoft Office PowerPoint</Application>
  <PresentationFormat>On-screen Show (4:3)</PresentationFormat>
  <Paragraphs>29</Paragraphs>
  <Slides>9</Slides>
  <Notes>1</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Slide 1</vt:lpstr>
      <vt:lpstr>Slide 2</vt:lpstr>
      <vt:lpstr>Slide 3</vt:lpstr>
      <vt:lpstr>Slide 4</vt:lpstr>
      <vt:lpstr>Slide 5</vt:lpstr>
      <vt:lpstr>Slide 6</vt:lpstr>
      <vt:lpstr>Slide 7</vt:lpstr>
      <vt:lpstr>Slide 8</vt:lpstr>
      <vt:lpstr>Slide 9</vt:lpstr>
    </vt:vector>
  </TitlesOfParts>
  <Company>Computer1</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Steven</dc:creator>
  <cp:lastModifiedBy>Steven</cp:lastModifiedBy>
  <cp:revision>50</cp:revision>
  <dcterms:created xsi:type="dcterms:W3CDTF">2012-06-07T20:18:34Z</dcterms:created>
  <dcterms:modified xsi:type="dcterms:W3CDTF">2012-06-13T19:30:32Z</dcterms:modified>
</cp:coreProperties>
</file>