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A827-1671-42F3-A629-898FB1D8E42E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1A7BC-36F3-4C40-979C-0D75420BB7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E49C-26E9-4FA3-B7D4-96BC575897EE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219D-8ECB-4317-8E18-DD4C0E22BF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7C81-77A8-4694-83D4-7B26CE1D41CA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0CB4-2D18-4CA8-B889-49EDC58EEA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3889-44DB-4B6D-B507-532CC7E84F72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1638C-DA98-4B7F-BB04-F91DAA847B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0945-EB26-486B-B011-AD47A0F109D3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5EE6-5FA3-4F46-B0C1-BDDE8A5587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3595-A790-4106-B613-46CB1641E338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F194-0175-446E-A7A6-2BEAC8181B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C229-A65D-405A-8415-BE80E455CDDC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1AC1-B5DB-4269-B674-676C7924E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A935-77E8-4624-99C1-915AC5CD2D57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81E0-7F14-4AC6-B976-9F957C9D9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EBCAF-2FC7-4309-9FD1-8C48F9578950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04C2-0DF8-4D7E-853A-240E9A2289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ED32-AB47-4FCC-8857-E681697FB440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93F2-958D-4F79-8889-3549C3C27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B893-BAF6-4534-A5FE-8986E1F002AC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267D-2929-4D20-8E6D-6258C545B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18682A-D6A3-435A-9D33-CCFCCAADA2CD}" type="datetimeFigureOut">
              <a:rPr lang="en-GB"/>
              <a:pPr>
                <a:defRPr/>
              </a:pPr>
              <a:t>11/06/2012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C641A6-ED67-4BCB-A765-E09F783A9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http://t1.gstatic.com/images?q=tbn:ANd9GcS-FqaAKJGxDtGt0BQLQUOR2tVifhuswBOjPIyNhDoD36a1cDG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6638" y="2195513"/>
            <a:ext cx="34702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t0.gstatic.com/images?q=tbn:ANd9GcT3aaB2NrVLoWHBYlXy7jR-GCNQ5mrcc9RkuZCD7vSzugRRJFBPqA"/>
          <p:cNvPicPr>
            <a:picLocks noChangeAspect="1" noChangeArrowheads="1"/>
          </p:cNvPicPr>
          <p:nvPr/>
        </p:nvPicPr>
        <p:blipFill>
          <a:blip r:embed="rId3"/>
          <a:srcRect l="30370" r="30782"/>
          <a:stretch>
            <a:fillRect/>
          </a:stretch>
        </p:blipFill>
        <p:spPr bwMode="auto">
          <a:xfrm>
            <a:off x="698500" y="2438400"/>
            <a:ext cx="25050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39752" y="441786"/>
            <a:ext cx="4968552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Lord Robert Baden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owell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7419" y="692696"/>
            <a:ext cx="504056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Growing</a:t>
            </a:r>
            <a:r>
              <a:rPr lang="en-GB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 </a:t>
            </a:r>
            <a:r>
              <a:rPr lang="en-GB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up</a:t>
            </a:r>
            <a:endParaRPr lang="en-GB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38" name="Picture 4" descr="http://scout.org/var/corporate_site/storage/images/about_scouting/facts_figures/baden_powell/b_p_gallery/b_p_at_16/59251-1-eng-GB/b_p_at_16_image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133600"/>
            <a:ext cx="3349625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581275" y="2565400"/>
            <a:ext cx="1368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latin typeface="Calibri" pitchFamily="34" charset="0"/>
              </a:rPr>
              <a:t>Baden Powell at the age of 16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7178" y="2017634"/>
            <a:ext cx="36296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0070C0"/>
                </a:solidFill>
                <a:latin typeface="+mn-lt"/>
              </a:rPr>
              <a:t>Military Life</a:t>
            </a:r>
            <a:endParaRPr lang="en-US" sz="5400" b="1" dirty="0">
              <a:ln/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5362" name="Picture 2" descr="http://www.pinetreeweb.com/saw-baden-pow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42938"/>
            <a:ext cx="19637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upload.wikimedia.org/wikipedia/commons/8/8f/Baden_Baden-Pow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642938"/>
            <a:ext cx="18034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www.pinetreeweb.com/bp-uniform-193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513138"/>
            <a:ext cx="223202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136" y="2967335"/>
            <a:ext cx="788773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The Beginning Of The Scout Movement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6386" name="Picture 2" descr="http://aipetcher.files.wordpress.com/2010/04/boy-scouts-marc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47675"/>
            <a:ext cx="34940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://i.ytimg.com/vi/HBnB22HMzAY/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23545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3.bp.blogspot.com/-GyDRkMrQno0/T5FHAQPWc_I/AAAAAAAABZ8/V6HYCAD6GoA/s1600/badenpowe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00050"/>
            <a:ext cx="355282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://s3.amazonaws.com/findagrave/photos/2001/222/badenpowellro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325" y="3862388"/>
            <a:ext cx="16875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6972" y="404664"/>
            <a:ext cx="712316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The Scout Movement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Today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17410" name="Picture 2" descr="C:\Users\Julie\Pictures\2012-06-10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159000"/>
            <a:ext cx="30654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 l="15071" t="15349" r="22359" b="17365"/>
          <a:stretch>
            <a:fillRect/>
          </a:stretch>
        </p:blipFill>
        <p:spPr bwMode="auto">
          <a:xfrm>
            <a:off x="533400" y="2781300"/>
            <a:ext cx="40084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Gateshead Council</cp:lastModifiedBy>
  <cp:revision>8</cp:revision>
  <dcterms:created xsi:type="dcterms:W3CDTF">2012-06-10T17:19:09Z</dcterms:created>
  <dcterms:modified xsi:type="dcterms:W3CDTF">2012-06-11T11:00:57Z</dcterms:modified>
</cp:coreProperties>
</file>